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4" r:id="rId2"/>
    <p:sldId id="308" r:id="rId3"/>
    <p:sldId id="309" r:id="rId4"/>
    <p:sldId id="305" r:id="rId5"/>
    <p:sldId id="300" r:id="rId6"/>
    <p:sldId id="301" r:id="rId7"/>
    <p:sldId id="297" r:id="rId8"/>
    <p:sldId id="293" r:id="rId9"/>
    <p:sldId id="296" r:id="rId10"/>
    <p:sldId id="295" r:id="rId11"/>
    <p:sldId id="294" r:id="rId12"/>
    <p:sldId id="291" r:id="rId13"/>
    <p:sldId id="299" r:id="rId14"/>
    <p:sldId id="302" r:id="rId15"/>
    <p:sldId id="288" r:id="rId16"/>
    <p:sldId id="292" r:id="rId17"/>
    <p:sldId id="286" r:id="rId18"/>
    <p:sldId id="287" r:id="rId19"/>
    <p:sldId id="290" r:id="rId20"/>
    <p:sldId id="289" r:id="rId21"/>
    <p:sldId id="29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2A600-E662-4278-90B3-34956450165A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06F94-7DFE-408B-9019-F48F9F9564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Жанр, изображающий отдельные предметы и вещи, объединенные в одну группу конкретным сюжетом. Один вид предметов, а также разные ( Цветы в вазе- отдельные предметы; овощи, дичь, мучные продукты –разные предметы)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Пейзаж- </a:t>
            </a:r>
            <a:r>
              <a:rPr lang="ru-RU" sz="12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какой-либо местности,  картин природы: рек, гор, полей, лесов, сельского и городского ландшафта. </a:t>
            </a:r>
            <a:br>
              <a:rPr lang="ru-RU" sz="12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портрете могут быть изображены один или несколько человек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Изображение животных, их повадки, пластические движения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Картины написанные на сюжеты мифов, сказочные и былинные темы, относятся к мифологическому жанру.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жанр изобразительного искусства посвящен темам войн, битв, походов и эпизодам военной жизни.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Бытовой жанр- это изображение жизни людей, их труда, событий в окружающей действительности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Картины в</a:t>
            </a:r>
            <a:r>
              <a:rPr lang="ru-RU" baseline="0" dirty="0" smtClean="0"/>
              <a:t> которых запечатлены значительные события , герои прошлого, различные эпизоды истории отдельной страны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6F94-7DFE-408B-9019-F48F9F9564D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463568F-ACE8-45E3-9066-762013F55986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E745E96-B552-4C10-B932-51FD48A9F8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dou@ds-190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4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276872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Живопись как изобразительный вид искусства</a:t>
            </a:r>
            <a:endParaRPr lang="ru-RU" sz="2800" dirty="0"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5013176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 воспитатель Шпак М.Э.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620688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МУНИЦИПАЛЬНОЕ   БЮДЖЕТНОЕ   ДОШКОЛЬНОЕ   ОБРАЗОВАТЕЛЬНОЕ   УЧРЕЖДЕНИЕ </a:t>
            </a:r>
            <a:endParaRPr lang="ru-RU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МУНИЦИПАЛЬНОГО   ОБРАЗОВАНИЯ  город Краснодар</a:t>
            </a:r>
            <a:endParaRPr lang="ru-RU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«ДЕТСКИЙ САД КОМБИНИРОВАННОГО ВИДА №190»</a:t>
            </a:r>
            <a:endParaRPr lang="ru-RU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350065, ул. Гидростроителей, 30,  </a:t>
            </a:r>
            <a:r>
              <a:rPr lang="ru-RU" altLang="zh-CN" sz="12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тел.-факс</a:t>
            </a: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237 29 38, </a:t>
            </a:r>
            <a:r>
              <a:rPr lang="en-US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</a:t>
            </a: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</a:t>
            </a:r>
            <a:r>
              <a:rPr lang="en-US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mail</a:t>
            </a: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 </a:t>
            </a:r>
            <a:r>
              <a:rPr lang="en-US" altLang="zh-CN" sz="12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mdou</a:t>
            </a: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@</a:t>
            </a:r>
            <a:r>
              <a:rPr lang="en-US" altLang="zh-CN" sz="12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ds</a:t>
            </a: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-190.</a:t>
            </a:r>
            <a:r>
              <a:rPr lang="en-US" altLang="zh-CN" sz="12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  <a:hlinkClick r:id="rId4"/>
              </a:rPr>
              <a:t>ru</a:t>
            </a:r>
            <a:endParaRPr lang="ru-RU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2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ИНН 2312060150   ОГРН 1022301987300   ОКПО 48435173</a:t>
            </a:r>
            <a:endParaRPr lang="ru-RU" altLang="zh-CN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Блок-схема: перфолента 5"/>
          <p:cNvSpPr/>
          <p:nvPr/>
        </p:nvSpPr>
        <p:spPr>
          <a:xfrm>
            <a:off x="2339752" y="476672"/>
            <a:ext cx="4248472" cy="10927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908720"/>
            <a:ext cx="3744416" cy="369332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Батальный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http://www.artsait.ru/art/m/mazurovsky/img/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556792"/>
            <a:ext cx="5040560" cy="216024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</p:pic>
      <p:pic>
        <p:nvPicPr>
          <p:cNvPr id="9" name="Picture 4" descr="https://img-fotki.yandex.ru/get/9836/7537832.3/0_c3aa6_bc6c0993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933056"/>
            <a:ext cx="5328592" cy="237626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</p:pic>
      <p:pic>
        <p:nvPicPr>
          <p:cNvPr id="12" name="Picture 2" descr="Ð.Ð¡ÑÑÐ¸ÐºÐ¾Ð². ÐÐµÑÐµÑÐ¾Ð´ Ð¡ÑÐ²Ð¾ÑÐ¾Ð²Ð° ÑÐµÑÐµÐ· ÐÐ»ÑÐ¿Ñ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628800"/>
            <a:ext cx="2880320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Блок-схема: перфолента 6"/>
          <p:cNvSpPr/>
          <p:nvPr/>
        </p:nvSpPr>
        <p:spPr>
          <a:xfrm>
            <a:off x="2123728" y="404664"/>
            <a:ext cx="4608512" cy="792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52264"/>
              </a:avLst>
            </a:prstTxWarp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Бытовой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https://moiarussia.ru/wp-content/uploads/2015/05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3888432" cy="2448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4" descr="https://img-fotki.yandex.ru/get/66903/121447594.857/0_188946_b48947c5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340768"/>
            <a:ext cx="3960440" cy="2520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6" descr="http://artlemon.ru/imagesbase/1/big/conklin-andrew-sterrett/rehearsal-artfo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861048"/>
            <a:ext cx="4320480" cy="25922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8" name="Блок-схема: перфолента 7"/>
          <p:cNvSpPr/>
          <p:nvPr/>
        </p:nvSpPr>
        <p:spPr>
          <a:xfrm>
            <a:off x="2267744" y="332656"/>
            <a:ext cx="3744416" cy="9486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>
                <a:gd name="adj1" fmla="val 12500"/>
                <a:gd name="adj2" fmla="val 2181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Исторический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 descr="https://ds02.infourok.ru/uploads/ex/1361/00068f88-55a8d25b/1/img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628800"/>
            <a:ext cx="3168352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4" name="Picture 2" descr="ÐÐ¾ÑÐ¼Ð¾Ñ ÐÐ»ÐµÐºÑÐµÑ ÐÐµÐ¾Ð½Ð¾Ð²Ð° Ð·Ð½Ð°Ð¼ÐµÐ½Ð¸ÑÐ¾ÑÑÐ¸, Ð¸Ð½ÑÐµÑÐµÑÐ½Ð¾Ðµ, Ð¸ÑÐºÑÑÑÑÐ²Ð¾, ÐºÐ°ÑÑÐ¸Ð½Ñ, ÐºÐ¾ÑÐ¼Ð¾Ñ, Ð»ÐµÐ¾Ð½Ð¾Ð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700808"/>
            <a:ext cx="3096344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 descr="https://ic.pics.livejournal.com/philologist/23000738/3052750/3052750_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196752"/>
            <a:ext cx="6984775" cy="4176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7" y="476672"/>
            <a:ext cx="5184576" cy="657364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50745"/>
              </a:avLst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Третьяковская картинная галерея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ratatum.com/wp-content/uploads/2018/01/37-7-1068x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5184576" cy="244827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8" name="Picture 2" descr="https://lh5.googleusercontent.com/-EWjyry0GZKI/UYjR337jpWI/AAAAAAAAEjQ/386zYz-lMPk/w884-h663-no/DSCF5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121696"/>
            <a:ext cx="5184576" cy="2547664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923928" y="3573016"/>
            <a:ext cx="4536504" cy="432048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50628"/>
              </a:avLst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Картинная галерея Эрмитажа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Блок-схема: перфолента 6"/>
          <p:cNvSpPr/>
          <p:nvPr/>
        </p:nvSpPr>
        <p:spPr>
          <a:xfrm>
            <a:off x="1763688" y="1196752"/>
            <a:ext cx="5184576" cy="33249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ВИКТОРИНА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763688" y="476672"/>
            <a:ext cx="5544616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Назови жанр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191683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 картинах этого жанра распускаются цветы, зреют ягоды, а еще встречаются вазы, тарелки и фрукты»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(Натюрморт)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2492896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«Благодаря этому жанру мы знаем, как одевались люди в давние времена, какая была мода. Мы можем узнать, как выглядел тот или иной человек, даже не видя его фотографии».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(Портрет)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335699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«C картин этого жанра на нас глядят глаза животных и птиц. Мы можем почувствовать их грацию, увидеть их окрас, иногда – узнать о повадках».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(Анималистический жанр).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4221088"/>
            <a:ext cx="7848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одного из описаний предложить ребенку выбрать из представленных работ те, которые соответствуют, по его мнению, этому жанру. Рассказать, что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за жанр и почему.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 картинах этого жанра часто цветут сады и распускаются цветы, иногда может пойти дождь или снег»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(Пейзаж) 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9632" y="764705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какому жанру искусства относится картина 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9" y="141277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пейзаж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9740" y="1412776"/>
            <a:ext cx="128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Б) бытовой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724128" y="1412776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В) батальный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prezentacii.info/wp-content/uploads/2016/07/Wazm0Og8PgSigcMK/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916832"/>
            <a:ext cx="5940425" cy="39604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87624" y="764705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Как называют художника, изображающего животных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625" y="1556792"/>
            <a:ext cx="4217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А) портретист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73544" y="155679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Б) пейзажист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155679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В) анималист</a:t>
            </a:r>
            <a:endParaRPr lang="ru-RU" dirty="0"/>
          </a:p>
        </p:txBody>
      </p:sp>
      <p:pic>
        <p:nvPicPr>
          <p:cNvPr id="15" name="Рисунок 14" descr="https://vedgard.com/sites/default/files/%D0%9C%D0%BE%D0%B8%20%D1%84%D0%BE%D1%82%D0%BE%20-%20872/%D0%A4%D0%BE%D1%82%D0%BE%20%D0%B2%20%D0%BD%D0%BE%D0%B2%D0%BE%D1%81%D1%82%D1%8F%D1%85/2939-39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276872"/>
            <a:ext cx="5572125" cy="3816424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63688" y="764705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Какая из картин выполнена в жанре пейзаж?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http://olya-akvarel.ru/filestore/uploaded/Tsurina-OLga-portrety-deti-010_588_norm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412776"/>
            <a:ext cx="244827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://s1.1zoom.me/b5050/43/155725-Sepik_1024x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861048"/>
            <a:ext cx="252028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://you-toy.ru/upload/iblock/a11/a11e603e4e526be75a6589394419f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412776"/>
            <a:ext cx="295232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http://puzzleit.ru/files/puzzles/20/20152/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5" y="3929727"/>
            <a:ext cx="2952327" cy="230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115616" y="3429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35730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71600" y="5661248"/>
            <a:ext cx="40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499992" y="5877272"/>
            <a:ext cx="45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1340768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Живопись - искусство цвета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Живопись означает «писать жизнь», «писать живо», то есть полно и убедительно передавать действительность.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Живопись - вид изобразительного искусства, произведения которого отражают действительность художником в художественных образах  и выражения своего отношения к жизни средствами формы, цвета, композиции, оказывают воздействие на мысли и чувства зрителей.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12178" y="764704"/>
            <a:ext cx="4319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каком жанре выполнена картина?</a:t>
            </a:r>
          </a:p>
        </p:txBody>
      </p:sp>
      <p:pic>
        <p:nvPicPr>
          <p:cNvPr id="7" name="Picture 4" descr="https://cs3.livemaster.ru/zhurnalfoto/f/1/3/120530173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276872"/>
            <a:ext cx="3888432" cy="4203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4666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А) натюрморта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2091" y="1700808"/>
            <a:ext cx="143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Б) пейзажа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1988840"/>
            <a:ext cx="2232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В) портрета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http://900igr.net/up/datas/126372/020.jpg"/>
          <p:cNvPicPr>
            <a:picLocks noChangeAspect="1" noChangeArrowheads="1"/>
          </p:cNvPicPr>
          <p:nvPr/>
        </p:nvPicPr>
        <p:blipFill>
          <a:blip r:embed="rId4" cstate="print"/>
          <a:srcRect t="21250" r="8911" b="15000"/>
          <a:stretch>
            <a:fillRect/>
          </a:stretch>
        </p:blipFill>
        <p:spPr bwMode="auto">
          <a:xfrm>
            <a:off x="1259632" y="1124744"/>
            <a:ext cx="6624736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985153">
            <a:off x="196566" y="613324"/>
            <a:ext cx="1938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Натюрморт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filed14-5.my.mail.ru/pic?url=https%3A%2F%2Fimg-fotki.yandex.ru%2Fget%2F135639%2F86441892.b8f%2F0_1328fb_5d792c83_orig.jpg&amp;mw=&amp;mh=&amp;sig=da0845d31a455105aabacf7999b4adc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22449">
            <a:off x="383096" y="975761"/>
            <a:ext cx="1796518" cy="158417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03848" y="332656"/>
            <a:ext cx="2382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Мифологический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img-fotki.yandex.ru/get/4406/13223519.7b/0_a00d8_5ec9145c_ori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764704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652225">
            <a:off x="6943874" y="560900"/>
            <a:ext cx="1816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Батальный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ic.pics.livejournal.com/helge75/49789718/339480/339480_origina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5963">
            <a:off x="6276664" y="925607"/>
            <a:ext cx="2448272" cy="159031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rot="21075054">
            <a:off x="1030913" y="4472002"/>
            <a:ext cx="1499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Бытовой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://cp15.nevsepic.com.ua/234/23334/1423161159-g529-1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60952">
            <a:off x="1006901" y="4921948"/>
            <a:ext cx="1946211" cy="1527249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 rot="10131211" flipV="1">
            <a:off x="800508" y="2437563"/>
            <a:ext cx="191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Пейзаж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http://cp14.nevsepic.com.ua/204/20350/1385235511-2157502_original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45172">
            <a:off x="514100" y="2877512"/>
            <a:ext cx="2232248" cy="165618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633372">
            <a:off x="6504159" y="2531227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Исторический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http://magspace.ru/uploads/2017/12/07/auto_19-57122028442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72563">
            <a:off x="5933212" y="2845065"/>
            <a:ext cx="2315394" cy="164491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 rot="641140">
            <a:off x="6226031" y="4510658"/>
            <a:ext cx="1921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Портрет</a:t>
            </a:r>
            <a:endParaRPr lang="ru-RU" dirty="0"/>
          </a:p>
        </p:txBody>
      </p:sp>
      <p:pic>
        <p:nvPicPr>
          <p:cNvPr id="19" name="Рисунок 18" descr="https://img-fotki.yandex.ru/get/4214/298490011.ed/0_1712f4_5f94ea56_orig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31535">
            <a:off x="6037614" y="4861906"/>
            <a:ext cx="1728192" cy="190884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" name="Рисунок 19" descr="https://vedgard.com/sites/default/files/%D0%9C%D0%BE%D0%B8%20%D1%84%D0%BE%D1%82%D0%BE%20-%20872/%D0%A4%D0%BE%D1%82%D0%BE%20%D0%B2%20%D0%BD%D0%BE%D0%B2%D0%BE%D1%81%D1%82%D1%8F%D1%85/2939-398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4509120"/>
            <a:ext cx="2088232" cy="158417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452110" y="6021288"/>
            <a:ext cx="2239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Анималистический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43808" y="2780928"/>
            <a:ext cx="30243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Жанры </a:t>
            </a:r>
          </a:p>
          <a:p>
            <a:r>
              <a:rPr lang="ru-RU" sz="4400" b="1" dirty="0" smtClean="0"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живописи</a:t>
            </a:r>
            <a:endParaRPr lang="ru-RU" sz="44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Блок-схема: перфолента 5"/>
          <p:cNvSpPr/>
          <p:nvPr/>
        </p:nvSpPr>
        <p:spPr>
          <a:xfrm>
            <a:off x="2411760" y="260648"/>
            <a:ext cx="3888432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>
                <a:gd name="adj1" fmla="val 12500"/>
                <a:gd name="adj2" fmla="val 1597"/>
              </a:avLst>
            </a:prstTxWarp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Натюрморт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https://filed14-5.my.mail.ru/pic?url=https%3A%2F%2Fimg-fotki.yandex.ru%2Fget%2F135639%2F86441892.b8f%2F0_1328fb_5d792c83_orig.jpg&amp;mw=&amp;mh=&amp;sig=da0845d31a455105aabacf7999b4adc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268760"/>
            <a:ext cx="266429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 descr="https://filed5-20.my.mail.ru/pic?url=http%3A%2F%2Fs016.radikal.ru%2Fi337%2F1208%2F5d%2F28c54d91e421.jpg&amp;mw=&amp;mh=&amp;sig=9e74f60bd5eeb716e650047fb8543b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052736"/>
            <a:ext cx="2972548" cy="3309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2" descr="http://s.picture-russia.ru/wpic/l/9/c/9c676f28a1e9646f28e8c6e5dd7f8f2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717032"/>
            <a:ext cx="3497255" cy="2664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perspectiveContrasting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http://smallbay.ru/images6/hruzky_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92801">
            <a:off x="1241314" y="3961814"/>
            <a:ext cx="3060971" cy="2308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Блок-схема: перфолента 6"/>
          <p:cNvSpPr/>
          <p:nvPr/>
        </p:nvSpPr>
        <p:spPr>
          <a:xfrm>
            <a:off x="2339752" y="260648"/>
            <a:ext cx="3888432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>
                <a:gd name="adj1" fmla="val 12500"/>
                <a:gd name="adj2" fmla="val 3312"/>
              </a:avLst>
            </a:prstTxWarp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Пейзаж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6" descr="http://crosti.ru/patterns/00/0d/24/78881940a7/pi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3888432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https://gidpokraske.ru/wp-content/uploads/2017/08/643995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484784"/>
            <a:ext cx="3816424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http://era44.ru/wp-content/uploads/2014/01/oce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933056"/>
            <a:ext cx="3600400" cy="26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ÐÐ ÐÐ¤ÐÐ¡Ð¡ÐÐÐÐÐÐ¬ÐÐÐ¯ Ð¤ÐÐ¢ÐÐ¡ÐªÐÐÐÐ | OLEGFROLOV.PRO: ÐÐµÑÐ°Ð»Ð¸ Ð°Ð»ÑÐ±Ð¾Ð¼Ð° / Ð¿ÑÐ¾ÑÐµÑÑÐ¸Ð¾Ð½Ð°Ð»ÑÐ½Ð°Ñ ÑÐ¾ÑÐ¾ÑÑÐµÐ¼ÐºÐ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933056"/>
            <a:ext cx="3384376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6" descr="http://cp12.nevsepic.com.ua/67-3/1354819780-0288808-www.nevsepic.com.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12776"/>
            <a:ext cx="6696744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Блок-схема: перфолента 5"/>
          <p:cNvSpPr/>
          <p:nvPr/>
        </p:nvSpPr>
        <p:spPr>
          <a:xfrm>
            <a:off x="2195736" y="404664"/>
            <a:ext cx="4320480" cy="792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Портрет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https://get.wallhere.com/photo/painting-astronaut-spacesuit-Person-USSR-Yuri-Gagarin-profession-cosmonaut-580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5947">
            <a:off x="748446" y="1123319"/>
            <a:ext cx="2030709" cy="2568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10" descr="https://cs6.livemaster.ru/storage/d6/4b/20ec919fc79cad7b3ddaf745bdw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20192">
            <a:off x="6362724" y="984621"/>
            <a:ext cx="1872208" cy="24716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bliqueBottom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https://proxy.imgsmail.ru/?email=frodnikov%40mail.ru&amp;e=1485596956&amp;h=NQL6aYg9dPF9Rs33Oj1H4A&amp;url171=aW1nLWZvdGtpLnlhbmRleC5ydS9nZXQvMjI2ODI3LzIwMTQwOTg5Mi4yZDIvMF8xNjNkYjdfZmU5Zjk2OWRfb3JpZy5qcGc~&amp;is_https=1"/>
          <p:cNvPicPr>
            <a:picLocks noChangeAspect="1" noChangeArrowheads="1"/>
          </p:cNvPicPr>
          <p:nvPr/>
        </p:nvPicPr>
        <p:blipFill>
          <a:blip r:embed="rId7" cstate="print"/>
          <a:srcRect t="2857" r="2500"/>
          <a:stretch>
            <a:fillRect/>
          </a:stretch>
        </p:blipFill>
        <p:spPr bwMode="auto">
          <a:xfrm>
            <a:off x="3419872" y="3717032"/>
            <a:ext cx="2376264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bliqueTop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6" descr="https://ds04.infourok.ru/uploads/ex/0fed/0010639c-d87d390d/hello_html_6d9c09c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87797">
            <a:off x="6732229" y="3453899"/>
            <a:ext cx="1872208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bliqueTop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2" descr="https://artchive.ru/res/media/img/ox800/work/268/2961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18394">
            <a:off x="666493" y="3652661"/>
            <a:ext cx="2016224" cy="25341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6" descr="https://img-fotki.yandex.ru/get/198613/374871492.176/0_1f5ee9_818cabe0_ori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1268760"/>
            <a:ext cx="252028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Блок-схема: перфолента 5"/>
          <p:cNvSpPr/>
          <p:nvPr/>
        </p:nvSpPr>
        <p:spPr>
          <a:xfrm>
            <a:off x="2411760" y="404664"/>
            <a:ext cx="4464496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>
                <a:gd name="adj1" fmla="val 12500"/>
                <a:gd name="adj2" fmla="val 865"/>
              </a:avLst>
            </a:prstTxWarp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Анималистический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https://uc.lolkot.ru/picture/53090-35930-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052736"/>
            <a:ext cx="4032448" cy="28083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" name="Picture 6" descr="http://usenkomaxim.ru/wp-content/uploads/2012/08/Robert-Bateman.-Animalisticheskaya-zhivopis.-Kartina-tret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196752"/>
            <a:ext cx="383517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 descr="http://www.susun.ru/img/16404419_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077072"/>
            <a:ext cx="381642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4" descr="http://i.playground.ru/i/65/21/33/00/pix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005064"/>
            <a:ext cx="388843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 , изображающего море?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маринист       Б) живописец     В) пейзажист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zdavaisam.ru/wp-content/uploads/2017/06/Aleksandr-Averi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67500" cy="43133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4" name="Picture 2" descr="https://ds04.infourok.ru/uploads/ex/04f8/000150ff-6d1dbf1d/im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Блок-схема: перфолента 5"/>
          <p:cNvSpPr/>
          <p:nvPr/>
        </p:nvSpPr>
        <p:spPr>
          <a:xfrm>
            <a:off x="2339752" y="332656"/>
            <a:ext cx="4752528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404664"/>
            <a:ext cx="4752527" cy="720080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12500"/>
                <a:gd name="adj2" fmla="val 1084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Мифологический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https://img-fotki.yandex.ru/get/4406/13223519.7b/0_a00d8_5ec9145c_ori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27120">
            <a:off x="503250" y="1427704"/>
            <a:ext cx="2304255" cy="28083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6" descr="http://itexts.net/files/online_html/42738/i_0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340768"/>
            <a:ext cx="2160240" cy="27363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" name="Picture 8" descr="ÐÐ²Ð°Ð½-ÑÐ°ÑÐµÐ²Ð¸Ñ Ð¸ ÐÐ°Ñ-Ð¿ÑÐ¸ÑÐ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76723">
            <a:off x="6409485" y="1281952"/>
            <a:ext cx="2232248" cy="280831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2" name="Picture 2" descr="https://images.fineartamerica.com/images-medium-large/pegasus-the-winged-horse-fortunino-matan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872">
            <a:off x="5004048" y="3861048"/>
            <a:ext cx="2160240" cy="280831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3" name="Picture 4" descr="http://funmir.ru/uploads/posts/2016-09/1475142453_vasnetsov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61839">
            <a:off x="1547664" y="3933056"/>
            <a:ext cx="2160240" cy="27363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487</TotalTime>
  <Words>824</Words>
  <Application>Microsoft Office PowerPoint</Application>
  <PresentationFormat>Экран (4:3)</PresentationFormat>
  <Paragraphs>114</Paragraphs>
  <Slides>21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</dc:creator>
  <cp:lastModifiedBy> </cp:lastModifiedBy>
  <cp:revision>23</cp:revision>
  <dcterms:created xsi:type="dcterms:W3CDTF">2018-08-19T11:39:40Z</dcterms:created>
  <dcterms:modified xsi:type="dcterms:W3CDTF">2018-10-09T17:56:22Z</dcterms:modified>
</cp:coreProperties>
</file>