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73" r:id="rId2"/>
    <p:sldId id="256" r:id="rId3"/>
    <p:sldId id="257" r:id="rId4"/>
    <p:sldId id="258" r:id="rId5"/>
    <p:sldId id="259" r:id="rId6"/>
    <p:sldId id="272" r:id="rId7"/>
    <p:sldId id="269" r:id="rId8"/>
    <p:sldId id="267" r:id="rId9"/>
    <p:sldId id="279" r:id="rId10"/>
    <p:sldId id="266" r:id="rId11"/>
    <p:sldId id="270" r:id="rId12"/>
    <p:sldId id="275" r:id="rId13"/>
    <p:sldId id="278" r:id="rId14"/>
    <p:sldId id="277" r:id="rId15"/>
    <p:sldId id="264" r:id="rId16"/>
    <p:sldId id="276" r:id="rId17"/>
    <p:sldId id="26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К" initials="П" lastIdx="1" clrIdx="0">
    <p:extLst>
      <p:ext uri="{19B8F6BF-5375-455C-9EA6-DF929625EA0E}">
        <p15:presenceInfo xmlns:p15="http://schemas.microsoft.com/office/powerpoint/2012/main" userId="П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9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7T21:36:19.10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9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8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1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8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0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97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2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83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4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5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6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84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5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7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6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3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9A218-1BD9-44B7-AD25-60C2204205A7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60" y="173241"/>
            <a:ext cx="6798734" cy="135076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«МБДОУ «Детский сад №16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Рябинушка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Шумерля Чувашской республики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760" y="2368062"/>
            <a:ext cx="6627448" cy="29659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детей в подготовительной к школе группе «Васильки»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воспитатели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Красноярова Ю.П.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7" y="2091888"/>
            <a:ext cx="3338512" cy="1876243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1" y="2092780"/>
            <a:ext cx="3336925" cy="1875351"/>
          </a:xfrm>
          <a:prstGeom prst="rect">
            <a:avLst/>
          </a:prstGeom>
        </p:spPr>
      </p:pic>
      <p:pic>
        <p:nvPicPr>
          <p:cNvPr id="4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0" y="4062430"/>
            <a:ext cx="3338512" cy="1876243"/>
          </a:xfrm>
          <a:prstGeom prst="rect">
            <a:avLst/>
          </a:prstGeom>
        </p:spPr>
      </p:pic>
      <p:pic>
        <p:nvPicPr>
          <p:cNvPr id="5" name="Объект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4062429"/>
            <a:ext cx="3338512" cy="1876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656" y="969818"/>
            <a:ext cx="6917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 с материалом для подготовки к обучению грамоте: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1982" y="750278"/>
            <a:ext cx="696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–интерактивная папка , информация в которой представлена в виде открывающихся окошек, кармашек, «дверок», маленькими книжками на определённую тему.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средство обучения, а особая форма  организации познавательного материала.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3" y="2203939"/>
            <a:ext cx="5908430" cy="40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6" y="2344836"/>
            <a:ext cx="6248399" cy="398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6306" y="773724"/>
            <a:ext cx="3645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по лексическим темам,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скороговорки со звуками, игры «Большой-маленький», ребусы со звуками.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0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414954"/>
            <a:ext cx="5908430" cy="3880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446" y="926123"/>
            <a:ext cx="615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отличие» , «Разложи картинки», «Разрезные картинки».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9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1" y="2286001"/>
            <a:ext cx="6307017" cy="4030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460" y="1066800"/>
            <a:ext cx="562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звука начинается слово?», «Составь рассказ по картинке», «Я учу буквы».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9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DSC04274 - Средство просмотра фотографий Window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196" r="8359" b="9329"/>
          <a:stretch/>
        </p:blipFill>
        <p:spPr>
          <a:xfrm>
            <a:off x="584945" y="1610748"/>
            <a:ext cx="3596565" cy="2244393"/>
          </a:xfrm>
          <a:prstGeom prst="rect">
            <a:avLst/>
          </a:prstGeom>
        </p:spPr>
      </p:pic>
      <p:pic>
        <p:nvPicPr>
          <p:cNvPr id="1027" name="Picture 3" descr="E:\фото-презентация\DSC04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5" y="3940044"/>
            <a:ext cx="3596565" cy="22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-презентация\DSC04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53" y="1610803"/>
            <a:ext cx="3597099" cy="22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-презентация\DSC04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53" y="3956080"/>
            <a:ext cx="3662775" cy="22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7799" y="586479"/>
            <a:ext cx="573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для составление рассказов по набору картинок с последовательно развивающимся действием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2239108"/>
            <a:ext cx="6400800" cy="3880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123" y="973016"/>
            <a:ext cx="672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посредством художественной литературы: библиотека детских книг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2" y="3927231"/>
            <a:ext cx="3497567" cy="2147443"/>
          </a:xfrm>
          <a:prstGeom prst="rect">
            <a:avLst/>
          </a:prstGeom>
        </p:spPr>
      </p:pic>
      <p:pic>
        <p:nvPicPr>
          <p:cNvPr id="6" name="Объект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99" y="3927231"/>
            <a:ext cx="3338512" cy="2147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33" y="1524057"/>
            <a:ext cx="3338511" cy="2269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2296550" y="867508"/>
            <a:ext cx="6214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-развивающая среда в группе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3222" y="2043426"/>
            <a:ext cx="22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7692" y="2485292"/>
            <a:ext cx="169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264" y="2869873"/>
            <a:ext cx="148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09" y="1427018"/>
            <a:ext cx="6314549" cy="34163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7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7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</a:p>
          <a:p>
            <a:pPr algn="ctr"/>
            <a:r>
              <a:rPr lang="ru-RU" sz="7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sz="7200" b="1" i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3108" y="539263"/>
            <a:ext cx="482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 по одёжке, а провожают по уму о котором судят по речи человека….»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6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" y="0"/>
            <a:ext cx="9139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1763" y="2404168"/>
            <a:ext cx="6885355" cy="5019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развитие детей в любой из образовательных областей невозможно без речи, без общения, без коммуникативной деятельности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Основная цель: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устной речи и навыков речевого общения с окружающими на основе овладения литературным языком своего народа;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61292"/>
            <a:ext cx="6798734" cy="14383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речевого развития: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55" y="2309447"/>
            <a:ext cx="7389446" cy="418477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речью как средством общения и культуры;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активного словаря, развитие связной грамматически правильной диалогической и монологической речи, развитие речевого творчества;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звуковой культуры речи;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звуковой аналитико-синтетической активности как предпосылки обучения грамоте;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преобладает в основных видах детской деятельности: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431" y="2461847"/>
            <a:ext cx="7401170" cy="3473286"/>
          </a:xfrm>
        </p:spPr>
        <p:txBody>
          <a:bodyPr/>
          <a:lstStyle/>
          <a:p>
            <a:r>
              <a:rPr lang="ru-RU" sz="2000" dirty="0" smtClean="0"/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</a:p>
          <a:p>
            <a:r>
              <a:rPr lang="ru-RU" sz="2000" dirty="0" smtClean="0"/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Восприятии художественной литературы и фольклора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3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развития речи: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327" y="2619089"/>
            <a:ext cx="6798736" cy="344499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родной речи на занятиях;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Культурная языковая среда;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Общение взрослых и детей;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Художественная литература;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по другим разделам программ;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0" y="3598437"/>
            <a:ext cx="3760939" cy="2515388"/>
          </a:xfrm>
          <a:prstGeom prst="rect">
            <a:avLst/>
          </a:prstGeom>
        </p:spPr>
      </p:pic>
      <p:pic>
        <p:nvPicPr>
          <p:cNvPr id="4" name="Picture 2" descr="E:\фото-презентация\DSC04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18" y="1171217"/>
            <a:ext cx="3806544" cy="23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3856" y="626400"/>
            <a:ext cx="481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речевого развития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78" y="3598437"/>
            <a:ext cx="3764407" cy="25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4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2309447"/>
            <a:ext cx="5849816" cy="3974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1629" y="879232"/>
            <a:ext cx="746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и дидактический материал для проведения артикуляционных упражнений, набор магнитных букв, «Умные кубики», «Азбука в картинках», «Слоговые кубики».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3071445"/>
            <a:ext cx="4700954" cy="3223846"/>
          </a:xfrm>
          <a:prstGeom prst="rect">
            <a:avLst/>
          </a:prstGeom>
        </p:spPr>
      </p:pic>
      <p:pic>
        <p:nvPicPr>
          <p:cNvPr id="3" name="Объект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62" y="3821722"/>
            <a:ext cx="3338512" cy="2473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2185" y="769221"/>
            <a:ext cx="440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дидактического материала в группе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426642" y="1664676"/>
            <a:ext cx="636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«Найди домик для буквы», с кассой букв.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3" y="2579077"/>
            <a:ext cx="4347798" cy="3704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770" y="844062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«Волшебный телевизор»: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расширения словарного запаса. Варианты игры: «Назови больше слов по теме», «Назови части предмета», «Составь рассказ по картинке».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185" y="1606062"/>
            <a:ext cx="5334000" cy="5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33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607</TotalTime>
  <Words>427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Натуральные материалы</vt:lpstr>
      <vt:lpstr>Муниципальное бюджетное дошкольное учреждение «МБДОУ «Детский сад №16 «Рябинушка» города Шумерля Чувашской республики</vt:lpstr>
      <vt:lpstr>Речевое развитие</vt:lpstr>
      <vt:lpstr>Задачи речевого развития: </vt:lpstr>
      <vt:lpstr>Речевое развитие преобладает в основных видах детской деятельности:   </vt:lpstr>
      <vt:lpstr>Средства развития речи: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ЮП</dc:creator>
  <cp:lastModifiedBy>ПК</cp:lastModifiedBy>
  <cp:revision>68</cp:revision>
  <dcterms:created xsi:type="dcterms:W3CDTF">2013-11-19T05:52:05Z</dcterms:created>
  <dcterms:modified xsi:type="dcterms:W3CDTF">2018-11-08T19:44:55Z</dcterms:modified>
</cp:coreProperties>
</file>