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3" r:id="rId2"/>
    <p:sldId id="301" r:id="rId3"/>
    <p:sldId id="302" r:id="rId4"/>
    <p:sldId id="303" r:id="rId5"/>
    <p:sldId id="304" r:id="rId6"/>
    <p:sldId id="325" r:id="rId7"/>
    <p:sldId id="306" r:id="rId8"/>
    <p:sldId id="307" r:id="rId9"/>
    <p:sldId id="308" r:id="rId10"/>
    <p:sldId id="309" r:id="rId11"/>
    <p:sldId id="310" r:id="rId12"/>
    <p:sldId id="311" r:id="rId13"/>
    <p:sldId id="319" r:id="rId14"/>
    <p:sldId id="320" r:id="rId15"/>
    <p:sldId id="321" r:id="rId16"/>
    <p:sldId id="323" r:id="rId17"/>
    <p:sldId id="324" r:id="rId18"/>
    <p:sldId id="298" r:id="rId19"/>
    <p:sldId id="297" r:id="rId2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FFFFFF"/>
    <a:srgbClr val="99CCFF"/>
    <a:srgbClr val="CCCCFF"/>
    <a:srgbClr val="FFCCFF"/>
    <a:srgbClr val="FFCCCC"/>
    <a:srgbClr val="CC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3" autoAdjust="0"/>
    <p:restoredTop sz="94718" autoAdjust="0"/>
  </p:normalViewPr>
  <p:slideViewPr>
    <p:cSldViewPr>
      <p:cViewPr varScale="1">
        <p:scale>
          <a:sx n="69" d="100"/>
          <a:sy n="69" d="100"/>
        </p:scale>
        <p:origin x="-1020" y="-102"/>
      </p:cViewPr>
      <p:guideLst>
        <p:guide orient="horz" pos="4319"/>
        <p:guide pos="2880"/>
      </p:guideLst>
    </p:cSldViewPr>
  </p:slideViewPr>
  <p:outlineViewPr>
    <p:cViewPr>
      <p:scale>
        <a:sx n="33" d="100"/>
        <a:sy n="33" d="100"/>
      </p:scale>
      <p:origin x="0" y="171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040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4A13504-26E0-4D84-8435-D99528DE576A}" type="datetimeFigureOut">
              <a:rPr lang="ru-RU"/>
              <a:pPr>
                <a:defRPr/>
              </a:pPr>
              <a:t>03.02.2019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A496CAE-C395-4BEA-B8F9-82C9F787AA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BF6EDA-B2AB-44EE-8019-944485D21F2B}" type="datetimeFigureOut">
              <a:rPr lang="ru-RU"/>
              <a:pPr>
                <a:defRPr/>
              </a:pPr>
              <a:t>03.02.2019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84B4FC5-7D73-4BD6-887D-D046756A42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142984"/>
            <a:ext cx="7858180" cy="1470025"/>
          </a:xfrm>
        </p:spPr>
        <p:txBody>
          <a:bodyPr/>
          <a:lstStyle>
            <a:lvl1pPr>
              <a:defRPr baseline="0">
                <a:ea typeface="+mj-ea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3071810"/>
            <a:ext cx="8001056" cy="6429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715F2-E8DA-4094-96DA-33D1D3C26A37}" type="datetimeFigureOut">
              <a:rPr lang="ru-RU"/>
              <a:pPr>
                <a:defRPr/>
              </a:pPr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0E950-78BA-4DCB-B5AD-178AF84753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8C5B2-CF43-421C-A548-3FCFF8CB56A3}" type="datetimeFigureOut">
              <a:rPr lang="ru-RU"/>
              <a:pPr>
                <a:defRPr/>
              </a:pPr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D2DF4-EFD9-4184-92D8-D837E6C584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C2D32-1ECC-4A8B-9C7F-9F6E1DCD7114}" type="datetimeFigureOut">
              <a:rPr lang="ru-RU"/>
              <a:pPr>
                <a:defRPr/>
              </a:pPr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A6B4C-647B-41B0-90FB-B6E0F56632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9B536-FAE8-4F36-9BFB-8413005861B9}" type="datetimeFigureOut">
              <a:rPr lang="ru-RU"/>
              <a:pPr>
                <a:defRPr/>
              </a:pPr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E7C63-8AAB-4BF6-B895-EAE15C76BC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51C86-79BE-4969-86C0-89D589F6F297}" type="datetimeFigureOut">
              <a:rPr lang="ru-RU"/>
              <a:pPr>
                <a:defRPr/>
              </a:pPr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9A3C7-A3D8-4CEE-A1D4-F23FA606A3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24C9C-3EC6-4C04-A5B6-306E390C8886}" type="datetimeFigureOut">
              <a:rPr lang="ru-RU"/>
              <a:pPr>
                <a:defRPr/>
              </a:pPr>
              <a:t>03.02.2019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DED71-A871-4752-BFC5-53987DD0D4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77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AE153-1FC3-4261-8A53-64E3E241779D}" type="datetimeFigureOut">
              <a:rPr lang="ru-RU"/>
              <a:pPr>
                <a:defRPr/>
              </a:pPr>
              <a:t>03.02.2019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4E7D0-9A32-4B69-8578-127C5800EC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46489-1ABF-4817-B051-764D29DF74E3}" type="datetimeFigureOut">
              <a:rPr lang="ru-RU"/>
              <a:pPr>
                <a:defRPr/>
              </a:pPr>
              <a:t>03.02.2019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59CC6-55B6-4728-AC81-6FEA0BB71C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098A6-677C-4D25-9810-62D9A236DA3C}" type="datetimeFigureOut">
              <a:rPr lang="ru-RU"/>
              <a:pPr>
                <a:defRPr/>
              </a:pPr>
              <a:t>03.02.2019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3B5A9-697A-4EA6-84D6-8005BBB856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2E5CC-6361-47F5-955C-94B8C6D7544B}" type="datetimeFigureOut">
              <a:rPr lang="ru-RU"/>
              <a:pPr>
                <a:defRPr/>
              </a:pPr>
              <a:t>03.02.2019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2FA09-AAED-4A30-9984-71271A12C1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EA7B-9252-4475-9BD9-9757147180BB}" type="datetimeFigureOut">
              <a:rPr lang="ru-RU"/>
              <a:pPr>
                <a:defRPr/>
              </a:pPr>
              <a:t>03.02.2019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1F562-105F-48C5-9B54-DBC98C6485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</a:defRPr>
            </a:lvl1pPr>
          </a:lstStyle>
          <a:p>
            <a:pPr>
              <a:defRPr/>
            </a:pPr>
            <a:fld id="{2B8F6F57-4EAF-4549-81D1-092C2D61388F}" type="datetimeFigureOut">
              <a:rPr lang="ru-RU"/>
              <a:pPr>
                <a:defRPr/>
              </a:pPr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2060"/>
                </a:solidFill>
                <a:latin typeface="Franklin Gothic Book" pitchFamily="34" charset="0"/>
              </a:defRPr>
            </a:lvl1pPr>
          </a:lstStyle>
          <a:p>
            <a:pPr>
              <a:defRPr/>
            </a:pPr>
            <a:fld id="{F1824096-EDF5-484B-8CC4-7F5B99D58A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">
            <a:solidFill>
              <a:schemeClr val="bg1">
                <a:lumMod val="95000"/>
              </a:schemeClr>
            </a:solidFill>
          </a:ln>
          <a:solidFill>
            <a:srgbClr val="00339A"/>
          </a:soli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339A"/>
          </a:solidFill>
          <a:latin typeface="Franklin Gothic Medium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48322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48322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483226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4832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7"/>
          <p:cNvSpPr>
            <a:spLocks noChangeArrowheads="1"/>
          </p:cNvSpPr>
          <p:nvPr/>
        </p:nvSpPr>
        <p:spPr bwMode="auto">
          <a:xfrm>
            <a:off x="1785938" y="714375"/>
            <a:ext cx="5072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                       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algn="ctr"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МОУ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Мокробугурнинская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средняя школа </a:t>
            </a:r>
          </a:p>
          <a:p>
            <a:pPr algn="ctr"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МО «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Цильнинский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район» Ульяновской области</a:t>
            </a:r>
          </a:p>
          <a:p>
            <a:pPr algn="ctr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Предметно-развивающая среда в дошкольной группе в  соответствии ФГОС</a:t>
            </a:r>
          </a:p>
          <a:p>
            <a:pPr algn="ctr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Воспитатель: Чернова О.Г.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Уголок математического развития</a:t>
            </a:r>
            <a:endParaRPr lang="ru-RU" sz="3200" dirty="0"/>
          </a:p>
        </p:txBody>
      </p:sp>
      <p:pic>
        <p:nvPicPr>
          <p:cNvPr id="7172" name="Picture 4" descr="C:\Users\Валентина Михайловна\Music\Desktop\развивающая среда\Новая папка (2)\20190201_0936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4407936">
            <a:off x="5951" y="1250865"/>
            <a:ext cx="3327163" cy="2495373"/>
          </a:xfrm>
          <a:prstGeom prst="rect">
            <a:avLst/>
          </a:prstGeom>
          <a:noFill/>
        </p:spPr>
      </p:pic>
      <p:pic>
        <p:nvPicPr>
          <p:cNvPr id="7175" name="Picture 7" descr="C:\Users\Валентина Михайловна\Music\Desktop\развивающая среда\Новая папка (2)\20190201_095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673275" y="3967685"/>
            <a:ext cx="3024337" cy="2234999"/>
          </a:xfrm>
          <a:prstGeom prst="rect">
            <a:avLst/>
          </a:prstGeom>
          <a:noFill/>
        </p:spPr>
      </p:pic>
      <p:pic>
        <p:nvPicPr>
          <p:cNvPr id="7174" name="Picture 6" descr="C:\Users\Валентина Михайловна\Music\Desktop\развивающая среда\Новая папка (2)\20190201_0947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764704"/>
            <a:ext cx="3648405" cy="2736304"/>
          </a:xfrm>
          <a:prstGeom prst="rect">
            <a:avLst/>
          </a:prstGeom>
          <a:noFill/>
        </p:spPr>
      </p:pic>
      <p:pic>
        <p:nvPicPr>
          <p:cNvPr id="7176" name="Picture 8" descr="G:\выпуск 2018\20171115_1038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77072"/>
            <a:ext cx="3227851" cy="2420888"/>
          </a:xfrm>
          <a:prstGeom prst="rect">
            <a:avLst/>
          </a:prstGeom>
          <a:noFill/>
        </p:spPr>
      </p:pic>
      <p:pic>
        <p:nvPicPr>
          <p:cNvPr id="7173" name="Picture 5" descr="C:\Users\Валентина Михайловна\Music\Desktop\развивающая среда\Новая папка (2)\20190201_0943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805307">
            <a:off x="6337840" y="3784129"/>
            <a:ext cx="3013456" cy="2260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Уголок конструктивной деятельности</a:t>
            </a:r>
            <a:endParaRPr lang="ru-RU" sz="3200" dirty="0"/>
          </a:p>
        </p:txBody>
      </p:sp>
      <p:pic>
        <p:nvPicPr>
          <p:cNvPr id="8194" name="Picture 2" descr="C:\Users\Валентина Михайловна\Music\Desktop\развивающая среда\Детский са ФОТО\20181120_105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8064" y="836712"/>
            <a:ext cx="3780420" cy="5040560"/>
          </a:xfrm>
          <a:prstGeom prst="rect">
            <a:avLst/>
          </a:prstGeom>
          <a:noFill/>
        </p:spPr>
      </p:pic>
      <p:pic>
        <p:nvPicPr>
          <p:cNvPr id="8195" name="Picture 3" descr="C:\Users\Валентина Михайловна\Music\Desktop\развивающая среда\Детский са ФОТО\20181123_095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836712"/>
            <a:ext cx="3936437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Уголок сенсорного развития</a:t>
            </a:r>
            <a:endParaRPr lang="ru-RU" sz="3200" dirty="0"/>
          </a:p>
        </p:txBody>
      </p:sp>
      <p:pic>
        <p:nvPicPr>
          <p:cNvPr id="9218" name="Picture 2" descr="C:\Users\Валентина Михайловна\Music\Desktop\развивающая среда\Новая папка (2)\20181002_103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74228" y="3306676"/>
            <a:ext cx="3629919" cy="2722439"/>
          </a:xfrm>
          <a:prstGeom prst="rect">
            <a:avLst/>
          </a:prstGeom>
          <a:noFill/>
        </p:spPr>
      </p:pic>
      <p:pic>
        <p:nvPicPr>
          <p:cNvPr id="9220" name="Picture 4" descr="C:\Users\Валентина Михайловна\Music\Desktop\развивающая среда\Новая папка (3)\20180314_092741.jpg"/>
          <p:cNvPicPr>
            <a:picLocks noChangeAspect="1" noChangeArrowheads="1"/>
          </p:cNvPicPr>
          <p:nvPr/>
        </p:nvPicPr>
        <p:blipFill>
          <a:blip r:embed="rId3" cstate="print"/>
          <a:srcRect t="11206" r="20170"/>
          <a:stretch>
            <a:fillRect/>
          </a:stretch>
        </p:blipFill>
        <p:spPr bwMode="auto">
          <a:xfrm>
            <a:off x="5724128" y="3717032"/>
            <a:ext cx="3419872" cy="2852936"/>
          </a:xfrm>
          <a:prstGeom prst="rect">
            <a:avLst/>
          </a:prstGeom>
          <a:noFill/>
        </p:spPr>
      </p:pic>
      <p:pic>
        <p:nvPicPr>
          <p:cNvPr id="9221" name="Picture 5" descr="C:\Users\Валентина Михайловна\Music\Desktop\развивающая среда\Детский са ФОТО\20181123_095856.jpg"/>
          <p:cNvPicPr>
            <a:picLocks noChangeAspect="1" noChangeArrowheads="1"/>
          </p:cNvPicPr>
          <p:nvPr/>
        </p:nvPicPr>
        <p:blipFill>
          <a:blip r:embed="rId4" cstate="print"/>
          <a:srcRect l="6683" r="16462"/>
          <a:stretch>
            <a:fillRect/>
          </a:stretch>
        </p:blipFill>
        <p:spPr bwMode="auto">
          <a:xfrm rot="5400000">
            <a:off x="2944370" y="880166"/>
            <a:ext cx="3600400" cy="3513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Речевое развитие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Книжный уголок</a:t>
            </a:r>
            <a:endParaRPr lang="ru-RU" sz="3200" dirty="0"/>
          </a:p>
        </p:txBody>
      </p:sp>
      <p:pic>
        <p:nvPicPr>
          <p:cNvPr id="5" name="Picture 2" descr="C:\Users\Валентина Михайловна\Music\Desktop\развивающая среда\Новая папка (2)\20190201_091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25" t="8284"/>
          <a:stretch>
            <a:fillRect/>
          </a:stretch>
        </p:blipFill>
        <p:spPr bwMode="auto">
          <a:xfrm rot="5400000">
            <a:off x="125395" y="1970951"/>
            <a:ext cx="4644738" cy="3960440"/>
          </a:xfrm>
          <a:prstGeom prst="rect">
            <a:avLst/>
          </a:prstGeom>
          <a:noFill/>
        </p:spPr>
      </p:pic>
      <p:pic>
        <p:nvPicPr>
          <p:cNvPr id="6" name="Picture 4" descr="C:\Users\Валентина Михайловна\Music\Desktop\развивающая среда\Новая папка (2)\20190201_093428.jpg"/>
          <p:cNvPicPr>
            <a:picLocks noChangeAspect="1" noChangeArrowheads="1"/>
          </p:cNvPicPr>
          <p:nvPr/>
        </p:nvPicPr>
        <p:blipFill>
          <a:blip r:embed="rId3" cstate="print"/>
          <a:srcRect l="12962"/>
          <a:stretch>
            <a:fillRect/>
          </a:stretch>
        </p:blipFill>
        <p:spPr bwMode="auto">
          <a:xfrm rot="6380071">
            <a:off x="4625194" y="2133229"/>
            <a:ext cx="4326527" cy="3677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Уголок речи и  грамотности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pic>
        <p:nvPicPr>
          <p:cNvPr id="4" name="Picture 6" descr="C:\Users\Валентина Михайловна\Music\Desktop\развивающая среда\Новая папка (2)\20190201_094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852" t="7446"/>
          <a:stretch>
            <a:fillRect/>
          </a:stretch>
        </p:blipFill>
        <p:spPr bwMode="auto">
          <a:xfrm rot="9177377">
            <a:off x="497495" y="2784173"/>
            <a:ext cx="3935623" cy="3134819"/>
          </a:xfrm>
          <a:prstGeom prst="rect">
            <a:avLst/>
          </a:prstGeom>
          <a:noFill/>
        </p:spPr>
      </p:pic>
      <p:pic>
        <p:nvPicPr>
          <p:cNvPr id="5" name="Picture 3" descr="C:\Users\Валентина Михайловна\Music\Desktop\развивающая среда\Новая папка (2)\20190201_093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778133" y="3519010"/>
            <a:ext cx="3024337" cy="2988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Художественно-эстетическое развитие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 Уголок  творчества </a:t>
            </a:r>
            <a:endParaRPr lang="ru-RU" sz="3200" dirty="0"/>
          </a:p>
        </p:txBody>
      </p:sp>
      <p:pic>
        <p:nvPicPr>
          <p:cNvPr id="11266" name="Picture 2" descr="C:\Users\Валентина Михайловна\Music\Desktop\развивающая среда\Новая папка (2)\20190201_1024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33613" y="3006020"/>
            <a:ext cx="4104998" cy="3078749"/>
          </a:xfrm>
          <a:prstGeom prst="rect">
            <a:avLst/>
          </a:prstGeom>
          <a:noFill/>
        </p:spPr>
      </p:pic>
      <p:pic>
        <p:nvPicPr>
          <p:cNvPr id="11267" name="Picture 3" descr="C:\Users\Валентина Михайловна\Music\Desktop\развивающая среда\Детский са ФОТО\20181123_105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196752"/>
            <a:ext cx="3744416" cy="2808312"/>
          </a:xfrm>
          <a:prstGeom prst="rect">
            <a:avLst/>
          </a:prstGeom>
          <a:noFill/>
        </p:spPr>
      </p:pic>
      <p:pic>
        <p:nvPicPr>
          <p:cNvPr id="11268" name="Picture 4" descr="C:\Users\Валентина Михайловна\Music\Desktop\развивающая среда\Новая папка (2)\20190130_083239.jpg"/>
          <p:cNvPicPr>
            <a:picLocks noChangeAspect="1" noChangeArrowheads="1"/>
          </p:cNvPicPr>
          <p:nvPr/>
        </p:nvPicPr>
        <p:blipFill>
          <a:blip r:embed="rId4" cstate="print"/>
          <a:srcRect l="3052" t="11200"/>
          <a:stretch>
            <a:fillRect/>
          </a:stretch>
        </p:blipFill>
        <p:spPr bwMode="auto">
          <a:xfrm rot="5836392">
            <a:off x="5376993" y="2949483"/>
            <a:ext cx="4166944" cy="2862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60649"/>
            <a:ext cx="4038600" cy="576064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Музыкальный уголок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60649"/>
            <a:ext cx="4038600" cy="864096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Театрализованный уголок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290" name="Picture 2" descr="C:\Users\Валентина Михайловна\Music\Desktop\развивающая среда\Новая папка (2)\20190201_100218.jpg"/>
          <p:cNvPicPr>
            <a:picLocks noChangeAspect="1" noChangeArrowheads="1"/>
          </p:cNvPicPr>
          <p:nvPr/>
        </p:nvPicPr>
        <p:blipFill>
          <a:blip r:embed="rId2" cstate="print"/>
          <a:srcRect l="23214" r="18661"/>
          <a:stretch>
            <a:fillRect/>
          </a:stretch>
        </p:blipFill>
        <p:spPr bwMode="auto">
          <a:xfrm rot="5400000">
            <a:off x="1112915" y="335357"/>
            <a:ext cx="2957731" cy="3816425"/>
          </a:xfrm>
          <a:prstGeom prst="rect">
            <a:avLst/>
          </a:prstGeom>
          <a:noFill/>
        </p:spPr>
      </p:pic>
      <p:pic>
        <p:nvPicPr>
          <p:cNvPr id="12291" name="Picture 3" descr="C:\Users\Валентина Михайловна\Music\Desktop\развивающая среда\Новая папка (2)\20190201_100316.jpg"/>
          <p:cNvPicPr>
            <a:picLocks noChangeAspect="1" noChangeArrowheads="1"/>
          </p:cNvPicPr>
          <p:nvPr/>
        </p:nvPicPr>
        <p:blipFill>
          <a:blip r:embed="rId3" cstate="print"/>
          <a:srcRect l="11617" r="17575"/>
          <a:stretch>
            <a:fillRect/>
          </a:stretch>
        </p:blipFill>
        <p:spPr bwMode="auto">
          <a:xfrm rot="5400000">
            <a:off x="308102" y="3857485"/>
            <a:ext cx="2827303" cy="2652437"/>
          </a:xfrm>
          <a:prstGeom prst="rect">
            <a:avLst/>
          </a:prstGeom>
          <a:noFill/>
        </p:spPr>
      </p:pic>
      <p:pic>
        <p:nvPicPr>
          <p:cNvPr id="12292" name="Picture 4" descr="C:\Users\Валентина Михайловна\Music\Desktop\развивающая среда\Новая папка (2)\20190201_112545.jpg"/>
          <p:cNvPicPr>
            <a:picLocks noChangeAspect="1" noChangeArrowheads="1"/>
          </p:cNvPicPr>
          <p:nvPr/>
        </p:nvPicPr>
        <p:blipFill>
          <a:blip r:embed="rId4" cstate="print"/>
          <a:srcRect t="12842" r="5587"/>
          <a:stretch>
            <a:fillRect/>
          </a:stretch>
        </p:blipFill>
        <p:spPr bwMode="auto">
          <a:xfrm>
            <a:off x="5004048" y="1124744"/>
            <a:ext cx="3952109" cy="2736304"/>
          </a:xfrm>
          <a:prstGeom prst="rect">
            <a:avLst/>
          </a:prstGeom>
          <a:noFill/>
        </p:spPr>
      </p:pic>
      <p:pic>
        <p:nvPicPr>
          <p:cNvPr id="12293" name="Picture 5" descr="C:\Users\Валентина Михайловна\Music\Desktop\развивающая среда\Детский са ФОТО\20181123_100653.jpg"/>
          <p:cNvPicPr>
            <a:picLocks noChangeAspect="1" noChangeArrowheads="1"/>
          </p:cNvPicPr>
          <p:nvPr/>
        </p:nvPicPr>
        <p:blipFill>
          <a:blip r:embed="rId5" cstate="print"/>
          <a:srcRect l="6896" t="17870" b="15576"/>
          <a:stretch>
            <a:fillRect/>
          </a:stretch>
        </p:blipFill>
        <p:spPr bwMode="auto">
          <a:xfrm>
            <a:off x="5940152" y="4005064"/>
            <a:ext cx="3029954" cy="2592288"/>
          </a:xfrm>
          <a:prstGeom prst="rect">
            <a:avLst/>
          </a:prstGeom>
          <a:noFill/>
        </p:spPr>
      </p:pic>
      <p:pic>
        <p:nvPicPr>
          <p:cNvPr id="12294" name="Picture 6" descr="G:\выпуск 2018\20180302_090826.jpg"/>
          <p:cNvPicPr>
            <a:picLocks noChangeAspect="1" noChangeArrowheads="1"/>
          </p:cNvPicPr>
          <p:nvPr/>
        </p:nvPicPr>
        <p:blipFill>
          <a:blip r:embed="rId6" cstate="print"/>
          <a:srcRect l="26912" t="26103" r="38828" b="26912"/>
          <a:stretch>
            <a:fillRect/>
          </a:stretch>
        </p:blipFill>
        <p:spPr bwMode="auto">
          <a:xfrm>
            <a:off x="3203848" y="4005064"/>
            <a:ext cx="2520280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Физическое развитие 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Уголок физического развития и здоровья</a:t>
            </a:r>
            <a:endParaRPr lang="ru-RU" sz="3200" dirty="0"/>
          </a:p>
        </p:txBody>
      </p:sp>
      <p:pic>
        <p:nvPicPr>
          <p:cNvPr id="13314" name="Picture 2" descr="C:\Users\Валентина Михайловна\Music\Desktop\развивающая среда\Новая папка (2)\20190201_1103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365104"/>
            <a:ext cx="3456847" cy="2232248"/>
          </a:xfrm>
          <a:prstGeom prst="rect">
            <a:avLst/>
          </a:prstGeom>
          <a:noFill/>
        </p:spPr>
      </p:pic>
      <p:pic>
        <p:nvPicPr>
          <p:cNvPr id="13315" name="Picture 3" descr="C:\Users\Валентина Михайловна\Music\Desktop\развивающая среда\Новая папка (2)\20190201_103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041" y="1418233"/>
            <a:ext cx="3179262" cy="2592288"/>
          </a:xfrm>
          <a:prstGeom prst="rect">
            <a:avLst/>
          </a:prstGeom>
          <a:noFill/>
        </p:spPr>
      </p:pic>
      <p:pic>
        <p:nvPicPr>
          <p:cNvPr id="13316" name="Picture 4" descr="C:\Users\Валентина Михайловна\Music\Desktop\развивающая среда\Новая папка (2)\20190201_103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987824" y="1556793"/>
            <a:ext cx="3096343" cy="2376264"/>
          </a:xfrm>
          <a:prstGeom prst="rect">
            <a:avLst/>
          </a:prstGeom>
          <a:noFill/>
        </p:spPr>
      </p:pic>
      <p:pic>
        <p:nvPicPr>
          <p:cNvPr id="13317" name="Picture 5" descr="C:\Users\Валентина Михайловна\Music\Desktop\развивающая среда\Новая папка (2)\20190201_103502.jpg"/>
          <p:cNvPicPr>
            <a:picLocks noChangeAspect="1" noChangeArrowheads="1"/>
          </p:cNvPicPr>
          <p:nvPr/>
        </p:nvPicPr>
        <p:blipFill>
          <a:blip r:embed="rId5" cstate="print"/>
          <a:srcRect l="15564" t="5464"/>
          <a:stretch>
            <a:fillRect/>
          </a:stretch>
        </p:blipFill>
        <p:spPr bwMode="auto">
          <a:xfrm rot="5400000">
            <a:off x="5918549" y="1506389"/>
            <a:ext cx="3096341" cy="2477072"/>
          </a:xfrm>
          <a:prstGeom prst="rect">
            <a:avLst/>
          </a:prstGeom>
          <a:noFill/>
        </p:spPr>
      </p:pic>
      <p:pic>
        <p:nvPicPr>
          <p:cNvPr id="13318" name="Picture 6" descr="C:\Users\Валентина Михайловна\Music\Desktop\развивающая среда\Детский са ФОТО\20181122_140507.jpg"/>
          <p:cNvPicPr>
            <a:picLocks noChangeAspect="1" noChangeArrowheads="1"/>
          </p:cNvPicPr>
          <p:nvPr/>
        </p:nvPicPr>
        <p:blipFill>
          <a:blip r:embed="rId6" cstate="print"/>
          <a:srcRect t="21078"/>
          <a:stretch>
            <a:fillRect/>
          </a:stretch>
        </p:blipFill>
        <p:spPr bwMode="auto">
          <a:xfrm>
            <a:off x="4716016" y="4365104"/>
            <a:ext cx="3776171" cy="2235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14348" y="1071546"/>
            <a:ext cx="7858180" cy="45720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Таким образом, предметно – развивающая среда создаёт условия для взаимодействия, сотрудничества, обеспечение максимального комфортного состояния ребёнка и его развития.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G:\выпуск 2018\DSCN2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020548">
            <a:off x="672520" y="2168772"/>
            <a:ext cx="3852477" cy="2889358"/>
          </a:xfrm>
          <a:prstGeom prst="rect">
            <a:avLst/>
          </a:prstGeom>
          <a:noFill/>
        </p:spPr>
      </p:pic>
      <p:pic>
        <p:nvPicPr>
          <p:cNvPr id="15362" name="Picture 2" descr="G:\выпуск 2018\20180515_122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907930">
            <a:off x="4843224" y="2687944"/>
            <a:ext cx="3907351" cy="29305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49773" y="476672"/>
            <a:ext cx="74946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"От рождения до школы". Примерная общеобразовательная программа дошкольного образования/ под ред. Н.Е. </a:t>
            </a:r>
            <a:r>
              <a:rPr lang="ru-RU" sz="2000" dirty="0" err="1" smtClean="0"/>
              <a:t>Вераксы</a:t>
            </a:r>
            <a:r>
              <a:rPr lang="ru-RU" sz="2000" dirty="0" smtClean="0"/>
              <a:t>, Т.С. Комаровой, М.А. Васильевой/</a:t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Принципы:</a:t>
            </a:r>
          </a:p>
          <a:p>
            <a:r>
              <a:rPr lang="ru-RU" dirty="0" smtClean="0"/>
              <a:t>соответствие возрасту</a:t>
            </a:r>
          </a:p>
          <a:p>
            <a:r>
              <a:rPr lang="ru-RU" dirty="0" smtClean="0"/>
              <a:t>соответствие программе</a:t>
            </a:r>
          </a:p>
          <a:p>
            <a:r>
              <a:rPr lang="ru-RU" dirty="0" smtClean="0"/>
              <a:t>соблюдение </a:t>
            </a:r>
            <a:r>
              <a:rPr lang="ru-RU" dirty="0" err="1" smtClean="0"/>
              <a:t>гендерной</a:t>
            </a:r>
            <a:r>
              <a:rPr lang="ru-RU" dirty="0" smtClean="0"/>
              <a:t> социализации</a:t>
            </a:r>
          </a:p>
          <a:p>
            <a:r>
              <a:rPr lang="ru-RU" dirty="0" smtClean="0"/>
              <a:t>изменчивость развивающей среды</a:t>
            </a:r>
          </a:p>
          <a:p>
            <a:r>
              <a:rPr lang="ru-RU" dirty="0" smtClean="0"/>
              <a:t>соответствие инструкции по охране жизни и здоровья детей</a:t>
            </a:r>
          </a:p>
          <a:p>
            <a:r>
              <a:rPr lang="ru-RU" dirty="0" smtClean="0"/>
              <a:t>соответствия среды особенностям детей.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Среда должна быть: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содержательно-насыщенной</a:t>
            </a:r>
          </a:p>
          <a:p>
            <a:r>
              <a:rPr lang="ru-RU" dirty="0" smtClean="0"/>
              <a:t>полифункциональной</a:t>
            </a:r>
          </a:p>
          <a:p>
            <a:r>
              <a:rPr lang="ru-RU" dirty="0" smtClean="0"/>
              <a:t>доступной</a:t>
            </a:r>
          </a:p>
          <a:p>
            <a:r>
              <a:rPr lang="ru-RU" dirty="0" smtClean="0"/>
              <a:t>вариативной</a:t>
            </a:r>
          </a:p>
          <a:p>
            <a:r>
              <a:rPr lang="ru-RU" dirty="0" smtClean="0"/>
              <a:t>трансформируемой</a:t>
            </a:r>
          </a:p>
          <a:p>
            <a:r>
              <a:rPr lang="ru-RU" dirty="0" smtClean="0"/>
              <a:t>безопасной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Социально-коммуникативное развитие</a:t>
            </a:r>
            <a:br>
              <a:rPr lang="ru-RU" sz="2400" dirty="0" smtClean="0"/>
            </a:br>
            <a:r>
              <a:rPr lang="ru-RU" sz="2400" dirty="0" smtClean="0">
                <a:solidFill>
                  <a:srgbClr val="C00000"/>
                </a:solidFill>
              </a:rPr>
              <a:t>Уголок игровой активности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6021288"/>
            <a:ext cx="8229600" cy="104875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31" name="Picture 7" descr="C:\Users\Валентина Михайловна\Music\Desktop\развивающая среда\Детский са ФОТО\20181120_105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77072"/>
            <a:ext cx="1944216" cy="2592287"/>
          </a:xfrm>
          <a:prstGeom prst="rect">
            <a:avLst/>
          </a:prstGeom>
          <a:noFill/>
        </p:spPr>
      </p:pic>
      <p:pic>
        <p:nvPicPr>
          <p:cNvPr id="1032" name="Picture 8" descr="C:\Users\Валентина Михайловна\Music\Desktop\развивающая среда\Детский са ФОТО\20181123_100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221088"/>
            <a:ext cx="3203848" cy="2402886"/>
          </a:xfrm>
          <a:prstGeom prst="rect">
            <a:avLst/>
          </a:prstGeom>
          <a:noFill/>
        </p:spPr>
      </p:pic>
      <p:pic>
        <p:nvPicPr>
          <p:cNvPr id="1035" name="Picture 11" descr="C:\Users\Валентина Михайловна\Music\Desktop\развивающая среда\Детский са ФОТО\IMG-20181128-WA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8719"/>
            <a:ext cx="4104456" cy="3078341"/>
          </a:xfrm>
          <a:prstGeom prst="rect">
            <a:avLst/>
          </a:prstGeom>
          <a:noFill/>
        </p:spPr>
      </p:pic>
      <p:pic>
        <p:nvPicPr>
          <p:cNvPr id="14" name="Picture 3" descr="C:\Users\Валентина Михайловна\Music\Desktop\развивающая среда\Новая папка (2)\20190201_100048(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908720"/>
            <a:ext cx="4104456" cy="3078342"/>
          </a:xfrm>
          <a:prstGeom prst="rect">
            <a:avLst/>
          </a:prstGeom>
          <a:noFill/>
        </p:spPr>
      </p:pic>
      <p:pic>
        <p:nvPicPr>
          <p:cNvPr id="16" name="Picture 2" descr="C:\Users\Валентина Михайловна\Music\Desktop\развивающая среда\Новая папка (2)\20181120_0934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4149080"/>
            <a:ext cx="1841252" cy="245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57200" y="6080444"/>
            <a:ext cx="8229600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100" name="Picture 4" descr="C:\Users\Валентина Михайловна\Music\Desktop\развивающая среда\20181120_092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60648"/>
            <a:ext cx="2862318" cy="3816424"/>
          </a:xfrm>
          <a:prstGeom prst="rect">
            <a:avLst/>
          </a:prstGeom>
          <a:noFill/>
        </p:spPr>
      </p:pic>
      <p:pic>
        <p:nvPicPr>
          <p:cNvPr id="7" name="Picture 2" descr="C:\Users\Валентина Михайловна\Music\Desktop\развивающая среда\Детский са ФОТО\20181120_104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27003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Валентина Михайловна\Music\Desktop\развивающая среда\Детский са ФОТО\20181120_104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4198" y="1412776"/>
            <a:ext cx="2700300" cy="3600400"/>
          </a:xfrm>
          <a:prstGeom prst="rect">
            <a:avLst/>
          </a:prstGeom>
          <a:noFill/>
        </p:spPr>
      </p:pic>
      <p:pic>
        <p:nvPicPr>
          <p:cNvPr id="9" name="Picture 10" descr="C:\Users\Валентина Михайловна\Music\Desktop\развивающая среда\Детский са ФОТО\IMG-20181128-WA0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149080"/>
            <a:ext cx="3323861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Уголок «Наша Родина – Россия!»</a:t>
            </a:r>
            <a:endParaRPr lang="ru-RU" sz="3200" dirty="0"/>
          </a:p>
        </p:txBody>
      </p:sp>
      <p:pic>
        <p:nvPicPr>
          <p:cNvPr id="14338" name="Picture 2" descr="C:\Users\Валентина Михайловна\Music\Desktop\развивающая среда\Детский са ФОТО\20181123_0937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196752"/>
            <a:ext cx="3960441" cy="4824536"/>
          </a:xfrm>
          <a:prstGeom prst="rect">
            <a:avLst/>
          </a:prstGeom>
          <a:noFill/>
        </p:spPr>
      </p:pic>
      <p:pic>
        <p:nvPicPr>
          <p:cNvPr id="14339" name="Picture 3" descr="C:\Users\Валентина Михайловна\Music\Desktop\развивающая среда\Детский са ФОТО\20181123_094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3672408" cy="4896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49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Уголок ПДД </a:t>
            </a:r>
            <a:endParaRPr lang="ru-RU" sz="2800" dirty="0"/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457200" y="6080444"/>
            <a:ext cx="8229600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8" name="Picture 8" descr="C:\Users\Валентина Михайловна\Music\Desktop\развивающая среда\Новая папка (2)\20190201_104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2592288" cy="3456384"/>
          </a:xfrm>
          <a:prstGeom prst="rect">
            <a:avLst/>
          </a:prstGeom>
          <a:noFill/>
        </p:spPr>
      </p:pic>
      <p:pic>
        <p:nvPicPr>
          <p:cNvPr id="5131" name="Picture 11" descr="C:\Users\Валентина Михайловна\Music\Desktop\развивающая среда\Новая папка (2)\20190201_104647.jpg"/>
          <p:cNvPicPr>
            <a:picLocks noChangeAspect="1" noChangeArrowheads="1"/>
          </p:cNvPicPr>
          <p:nvPr/>
        </p:nvPicPr>
        <p:blipFill>
          <a:blip r:embed="rId3" cstate="print"/>
          <a:srcRect r="17008"/>
          <a:stretch>
            <a:fillRect/>
          </a:stretch>
        </p:blipFill>
        <p:spPr bwMode="auto">
          <a:xfrm>
            <a:off x="6156176" y="692696"/>
            <a:ext cx="2448272" cy="2857454"/>
          </a:xfrm>
          <a:prstGeom prst="rect">
            <a:avLst/>
          </a:prstGeom>
          <a:noFill/>
        </p:spPr>
      </p:pic>
      <p:pic>
        <p:nvPicPr>
          <p:cNvPr id="5125" name="Picture 5" descr="C:\Users\Валентина Михайловна\Music\Desktop\развивающая среда\Новая папка (2)\20190201_085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980728"/>
            <a:ext cx="2736304" cy="3648406"/>
          </a:xfrm>
          <a:prstGeom prst="rect">
            <a:avLst/>
          </a:prstGeom>
          <a:noFill/>
        </p:spPr>
      </p:pic>
      <p:pic>
        <p:nvPicPr>
          <p:cNvPr id="1026" name="Picture 2" descr="C:\Users\Валентина Михайловна\Music\Desktop\развивающая среда\Новая папка (3)\20180503_090052.jpg"/>
          <p:cNvPicPr>
            <a:picLocks noChangeAspect="1" noChangeArrowheads="1"/>
          </p:cNvPicPr>
          <p:nvPr/>
        </p:nvPicPr>
        <p:blipFill>
          <a:blip r:embed="rId5" cstate="print"/>
          <a:srcRect l="16718" r="5961"/>
          <a:stretch>
            <a:fillRect/>
          </a:stretch>
        </p:blipFill>
        <p:spPr bwMode="auto">
          <a:xfrm rot="5400000">
            <a:off x="5951829" y="3417323"/>
            <a:ext cx="2808312" cy="3263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Познавательное  развитие</a:t>
            </a:r>
            <a:br>
              <a:rPr lang="ru-RU" sz="2800" dirty="0" smtClean="0"/>
            </a:br>
            <a:r>
              <a:rPr lang="ru-RU" sz="2800" dirty="0" smtClean="0">
                <a:solidFill>
                  <a:srgbClr val="C00000"/>
                </a:solidFill>
              </a:rPr>
              <a:t>Уголок природы</a:t>
            </a:r>
            <a:endParaRPr lang="ru-RU" sz="2800" dirty="0"/>
          </a:p>
        </p:txBody>
      </p:sp>
      <p:pic>
        <p:nvPicPr>
          <p:cNvPr id="6147" name="Picture 3" descr="C:\Users\Валентина Михайловна\Music\Desktop\развивающая среда\Детский са ФОТО\20181123_100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3672408" cy="2754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100" dirty="0" smtClean="0">
                <a:solidFill>
                  <a:srgbClr val="C00000"/>
                </a:solidFill>
              </a:rPr>
              <a:t>Уголок экспериментирования</a:t>
            </a: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362645">
  <a:themeElements>
    <a:clrScheme name="Calligraphy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126</Words>
  <Application>Microsoft Office PowerPoint</Application>
  <PresentationFormat>Экран (4:3)</PresentationFormat>
  <Paragraphs>41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10362645</vt:lpstr>
      <vt:lpstr>Слайд 1</vt:lpstr>
      <vt:lpstr> "От рождения до школы". Примерная общеобразовательная программа дошкольного образования/ под ред. Н.Е. Вераксы, Т.С. Комаровой, М.А. Васильевой/ </vt:lpstr>
      <vt:lpstr>Среда должна быть:</vt:lpstr>
      <vt:lpstr>Социально-коммуникативное развитие Уголок игровой активности </vt:lpstr>
      <vt:lpstr>Слайд 5</vt:lpstr>
      <vt:lpstr>Уголок «Наша Родина – Россия!»</vt:lpstr>
      <vt:lpstr>Уголок ПДД </vt:lpstr>
      <vt:lpstr>Познавательное  развитие Уголок природы</vt:lpstr>
      <vt:lpstr>Уголок экспериментирования</vt:lpstr>
      <vt:lpstr>Уголок математического развития</vt:lpstr>
      <vt:lpstr>Уголок конструктивной деятельности</vt:lpstr>
      <vt:lpstr>Уголок сенсорного развития</vt:lpstr>
      <vt:lpstr>Речевое развитие  Книжный уголок</vt:lpstr>
      <vt:lpstr>Уголок речи и  грамотности  </vt:lpstr>
      <vt:lpstr>Художественно-эстетическое развитие   Уголок  творчества </vt:lpstr>
      <vt:lpstr>Слайд 16</vt:lpstr>
      <vt:lpstr>Физическое развитие  Уголок физического развития и здоровья</vt:lpstr>
      <vt:lpstr>Таким образом, предметно – развивающая среда создаёт условия для взаимодействия, сотрудничества, обеспечение максимального комфортного состояния ребёнка и его развития.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2010-03-30T11:26:37Z</dcterms:created>
  <dcterms:modified xsi:type="dcterms:W3CDTF">2019-02-03T12:10:22Z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TC103626451049</vt:lpwstr>
  </property>
</Properties>
</file>