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70" r:id="rId10"/>
    <p:sldId id="272" r:id="rId11"/>
    <p:sldId id="273" r:id="rId12"/>
    <p:sldId id="274" r:id="rId13"/>
    <p:sldId id="275" r:id="rId14"/>
    <p:sldId id="278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492ACD4-2996-7344-A949-81CBC070269C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1067B28-5076-214E-A896-1CE7C08EB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ACD4-2996-7344-A949-81CBC070269C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7B28-5076-214E-A896-1CE7C08EB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ACD4-2996-7344-A949-81CBC070269C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7B28-5076-214E-A896-1CE7C08EB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ACD4-2996-7344-A949-81CBC070269C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7B28-5076-214E-A896-1CE7C08EB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ACD4-2996-7344-A949-81CBC070269C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7B28-5076-214E-A896-1CE7C08EB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ACD4-2996-7344-A949-81CBC070269C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7B28-5076-214E-A896-1CE7C08EB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ACD4-2996-7344-A949-81CBC070269C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7B28-5076-214E-A896-1CE7C08EB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ACD4-2996-7344-A949-81CBC070269C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7B28-5076-214E-A896-1CE7C08EB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ACD4-2996-7344-A949-81CBC070269C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7B28-5076-214E-A896-1CE7C08EB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492ACD4-2996-7344-A949-81CBC070269C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1067B28-5076-214E-A896-1CE7C08EB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492ACD4-2996-7344-A949-81CBC070269C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1067B28-5076-214E-A896-1CE7C08EB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492ACD4-2996-7344-A949-81CBC070269C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1067B28-5076-214E-A896-1CE7C08EB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727201" y="1794934"/>
            <a:ext cx="5723468" cy="3474295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</a:t>
            </a:r>
            <a:r>
              <a:rPr lang="ru-RU" dirty="0" smtClean="0"/>
              <a:t>«Мой </a:t>
            </a:r>
            <a:r>
              <a:rPr lang="ru-RU" dirty="0" smtClean="0"/>
              <a:t>домашний любимец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2000" dirty="0" smtClean="0"/>
              <a:t>Воспитатель Гриб О.И.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3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005840"/>
            <a:ext cx="6196405" cy="4717229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Рисование</a:t>
            </a:r>
          </a:p>
          <a:p>
            <a:pPr marL="0" indent="0">
              <a:buNone/>
            </a:pPr>
            <a:r>
              <a:rPr lang="ru-RU" dirty="0"/>
              <a:t>"Рыбка". Продолжать учить детей с техникой печатания ладошкой; закреплять умение дополнять изображение деталями с помощью кисточки.</a:t>
            </a:r>
          </a:p>
          <a:p>
            <a:pPr marL="0" indent="0">
              <a:buNone/>
            </a:pPr>
            <a:r>
              <a:rPr lang="ru-RU" dirty="0"/>
              <a:t>"Пушистое животное" - (тычок жесткой полусухой кистью) учить детей передавать особенности изображаемого предмета, используя тычок жесткой полусухой кисти; закреплять умение подбирать нужный цвет.</a:t>
            </a:r>
          </a:p>
          <a:p>
            <a:pPr marL="0" indent="0">
              <a:buNone/>
            </a:pPr>
            <a:r>
              <a:rPr lang="ru-RU" dirty="0"/>
              <a:t>Аппликация " Котенок". Составить из геометрических форм –круга, овала и треугольника, образ котенка.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3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062990"/>
            <a:ext cx="6196405" cy="4660079"/>
          </a:xfrm>
        </p:spPr>
        <p:txBody>
          <a:bodyPr/>
          <a:lstStyle/>
          <a:p>
            <a:r>
              <a:rPr lang="ru-RU" b="1" dirty="0"/>
              <a:t>7 Пальчиковая гимнастика:</a:t>
            </a:r>
          </a:p>
          <a:p>
            <a:pPr marL="0" indent="0">
              <a:buNone/>
            </a:pPr>
            <a:r>
              <a:rPr lang="ru-RU" dirty="0"/>
              <a:t>"Кошка и мышка", "</a:t>
            </a:r>
            <a:r>
              <a:rPr lang="ru-RU" dirty="0" err="1"/>
              <a:t>Хомка</a:t>
            </a:r>
            <a:r>
              <a:rPr lang="ru-RU" dirty="0"/>
              <a:t>, </a:t>
            </a:r>
            <a:r>
              <a:rPr lang="ru-RU" dirty="0" err="1"/>
              <a:t>хомка</a:t>
            </a:r>
            <a:r>
              <a:rPr lang="ru-RU" dirty="0"/>
              <a:t>, хомячок", "Котята", "Собака"</a:t>
            </a:r>
          </a:p>
          <a:p>
            <a:pPr marL="0" indent="0">
              <a:buNone/>
            </a:pPr>
            <a:r>
              <a:rPr lang="ru-RU" dirty="0"/>
              <a:t>Развитие мелкой моторики рук, снижение физической усталости. Физическая культура Май 2013 Воспитатель Конспект, картотека пальчиковых игр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5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948690"/>
            <a:ext cx="6196405" cy="4774379"/>
          </a:xfrm>
        </p:spPr>
        <p:txBody>
          <a:bodyPr>
            <a:normAutofit/>
          </a:bodyPr>
          <a:lstStyle/>
          <a:p>
            <a:r>
              <a:rPr lang="ru-RU" dirty="0"/>
              <a:t>4 этап - подведение итогов</a:t>
            </a:r>
          </a:p>
          <a:p>
            <a:pPr marL="0" indent="0">
              <a:buNone/>
            </a:pPr>
            <a:r>
              <a:rPr lang="ru-RU" dirty="0"/>
              <a:t>1 </a:t>
            </a:r>
            <a:r>
              <a:rPr lang="ru-RU" dirty="0" smtClean="0"/>
              <a:t>выступление детей с рассказами о домашних питомцах </a:t>
            </a:r>
            <a:br>
              <a:rPr lang="ru-RU" dirty="0" smtClean="0"/>
            </a:br>
            <a:r>
              <a:rPr lang="ru-RU" dirty="0" smtClean="0"/>
              <a:t>2 Оформление </a:t>
            </a:r>
            <a:r>
              <a:rPr lang="ru-RU" dirty="0"/>
              <a:t>стенгазеты из семейных фотографий детей и их родителей </a:t>
            </a:r>
            <a:r>
              <a:rPr lang="ru-RU" dirty="0" smtClean="0"/>
              <a:t>«мое любимое домашнее животное" </a:t>
            </a:r>
            <a:r>
              <a:rPr lang="ru-RU" dirty="0"/>
              <a:t>Дети, родители, воспитатель</a:t>
            </a:r>
          </a:p>
          <a:p>
            <a:pPr marL="0" indent="0">
              <a:buNone/>
            </a:pPr>
            <a:r>
              <a:rPr lang="ru-RU" dirty="0" smtClean="0"/>
              <a:t>3 </a:t>
            </a:r>
            <a:r>
              <a:rPr lang="ru-RU" dirty="0"/>
              <a:t>Презентация с фотографиями детей и их работ.</a:t>
            </a:r>
          </a:p>
        </p:txBody>
      </p:sp>
    </p:spTree>
    <p:extLst>
      <p:ext uri="{BB962C8B-B14F-4D97-AF65-F5344CB8AC3E}">
        <p14:creationId xmlns:p14="http://schemas.microsoft.com/office/powerpoint/2010/main" val="1152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980" y="811531"/>
            <a:ext cx="7303770" cy="179451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Выводы: у детей младшего возраста сформировалось более обширное представление о разнообразии домашних питомцев - кошка, собака, аквариумные рыбки, попугай, хомяк, черепашка. Сформировалось и обогатилось представление у детей об уходе за домашними обитателями. А самое главное мы продолжаем воспитывать в детях любовь и бережное отношение к "братьям меньшим".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05" y="2690495"/>
            <a:ext cx="2493963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678" y="3143885"/>
            <a:ext cx="330993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9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 «рыбка»</a:t>
            </a:r>
            <a:endParaRPr lang="ru-RU" dirty="0"/>
          </a:p>
        </p:txBody>
      </p:sp>
      <p:pic>
        <p:nvPicPr>
          <p:cNvPr id="4" name="Изображение 3" descr="IMG_571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19"/>
          <a:stretch/>
        </p:blipFill>
        <p:spPr>
          <a:xfrm>
            <a:off x="1095023" y="2400300"/>
            <a:ext cx="1859972" cy="26222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2" y="2400300"/>
            <a:ext cx="3948747" cy="269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0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68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СТЕНГАЗЕТЫ</a:t>
            </a:r>
            <a:endParaRPr lang="ru-RU" dirty="0"/>
          </a:p>
        </p:txBody>
      </p:sp>
      <p:pic>
        <p:nvPicPr>
          <p:cNvPr id="4" name="Содержимое 3" descr="IMG_575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6" b="11226"/>
          <a:stretch>
            <a:fillRect/>
          </a:stretch>
        </p:blipFill>
        <p:spPr>
          <a:xfrm>
            <a:off x="935003" y="1714501"/>
            <a:ext cx="3596456" cy="2091689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19" y="3670569"/>
            <a:ext cx="3560762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308" y="1714501"/>
            <a:ext cx="3108960" cy="221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50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051560"/>
            <a:ext cx="6196405" cy="4671509"/>
          </a:xfrm>
        </p:spPr>
        <p:txBody>
          <a:bodyPr>
            <a:normAutofit/>
          </a:bodyPr>
          <a:lstStyle/>
          <a:p>
            <a:r>
              <a:rPr lang="ru-RU" dirty="0"/>
              <a:t>Цель: расширения кругозора через ознакомление с окружающим миром </a:t>
            </a:r>
            <a:endParaRPr lang="ru-RU" dirty="0" smtClean="0"/>
          </a:p>
          <a:p>
            <a:r>
              <a:rPr lang="ru-RU" dirty="0" smtClean="0"/>
              <a:t>Задачи </a:t>
            </a:r>
            <a:r>
              <a:rPr lang="ru-RU" dirty="0" smtClean="0"/>
              <a:t>педагогической деятельности: расширять знания детей об окружающем мире, о домашних любимцах; побуждать к выражению эмоций; обогащать словарный запас по теме «Домашний питомец»; развивать речь, творческие способности, умение ухаживать за животными; приобщать к труду.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9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154430"/>
            <a:ext cx="6196405" cy="456863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ВИД ПРОЕКТА: познавательный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СРОК РЕАЛИЗАЦИИ: среднесрочный    проект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СОСТАВ УЧАСНИКОВ: </a:t>
            </a:r>
            <a:r>
              <a:rPr lang="ru-RU" dirty="0" smtClean="0"/>
              <a:t>групповой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Срок реализации: 1 месяц.</a:t>
            </a:r>
          </a:p>
          <a:p>
            <a:r>
              <a:rPr lang="ru-RU" dirty="0"/>
              <a:t>Участники: воспитатели, родители, </a:t>
            </a:r>
            <a:r>
              <a:rPr lang="ru-RU" dirty="0" smtClean="0"/>
              <a:t>дети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2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994410"/>
            <a:ext cx="6196405" cy="467487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1 этап - целеполагание</a:t>
            </a:r>
          </a:p>
          <a:p>
            <a:r>
              <a:rPr lang="ru-RU" dirty="0"/>
              <a:t>Сформировать у детей представление о декоративных птицах, аквариумных рыбках, кошках, собаках, хомяках и др. домашних питомцах, которые могут проживать в городских квартирах. Активизировать словарь детей, расширять их кругозор. Познакомить детей с различными породами домашних питомцев, с потребностями живых существ в строго определенной среде обитания, в определенном виде питания, в приемлемых условиях проживания, в тепле, в воде и т. 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1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177290"/>
            <a:ext cx="6196405" cy="453771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2 этап - разработка проекта</a:t>
            </a:r>
          </a:p>
          <a:p>
            <a:pPr marL="0" indent="0">
              <a:buNone/>
            </a:pPr>
            <a:r>
              <a:rPr lang="ru-RU" dirty="0"/>
              <a:t>1 Беседа с детьми о домашних животных дома, их потребностях в определенной среде</a:t>
            </a:r>
          </a:p>
          <a:p>
            <a:pPr marL="0" indent="0">
              <a:buNone/>
            </a:pPr>
            <a:r>
              <a:rPr lang="ru-RU" dirty="0"/>
              <a:t>2 Подбор методической литературы</a:t>
            </a:r>
          </a:p>
          <a:p>
            <a:pPr marL="0" indent="0">
              <a:buNone/>
            </a:pPr>
            <a:r>
              <a:rPr lang="ru-RU" dirty="0"/>
              <a:t>3 Подбор художественной литературы для чтения</a:t>
            </a:r>
          </a:p>
          <a:p>
            <a:pPr marL="0" indent="0">
              <a:buNone/>
            </a:pPr>
            <a:r>
              <a:rPr lang="ru-RU" dirty="0"/>
              <a:t>4 Подборка загадок по теме «Домашние животные»</a:t>
            </a:r>
          </a:p>
          <a:p>
            <a:pPr marL="0" indent="0">
              <a:buNone/>
            </a:pPr>
            <a:r>
              <a:rPr lang="ru-RU" dirty="0"/>
              <a:t>5 Подбор наглядно-дидактических пособий, демонстрационного материала, наборов игрушек животных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3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0964" y="1120140"/>
            <a:ext cx="6196405" cy="45491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 Беседа " Мой питомец. Какой он? "</a:t>
            </a:r>
          </a:p>
          <a:p>
            <a:pPr marL="0" indent="0">
              <a:buNone/>
            </a:pPr>
            <a:r>
              <a:rPr lang="ru-RU" dirty="0"/>
              <a:t>Сформировать у детей представление о декоративных птицах, аквариумных рыбках, кошках, собаках, хомяках и др. домашних питомцах, которые могут проживать в городских квартирах; познакомить детей с различными породами домашних питомцев, с их потребностями в строго определенной среде обитания</a:t>
            </a:r>
          </a:p>
          <a:p>
            <a:pPr marL="0" indent="0">
              <a:buNone/>
            </a:pPr>
            <a:r>
              <a:rPr lang="ru-RU" dirty="0"/>
              <a:t>Рассматривание книг, иллюстраций, домашних альбомов о животных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6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165860"/>
            <a:ext cx="6196405" cy="4557209"/>
          </a:xfrm>
        </p:spPr>
        <p:txBody>
          <a:bodyPr/>
          <a:lstStyle/>
          <a:p>
            <a:r>
              <a:rPr lang="ru-RU" dirty="0"/>
              <a:t>2 Чтение русских народных сказок, </a:t>
            </a:r>
            <a:r>
              <a:rPr lang="ru-RU" dirty="0" err="1"/>
              <a:t>потешек</a:t>
            </a:r>
            <a:r>
              <a:rPr lang="ru-RU" dirty="0"/>
              <a:t>, рассказов; отгадывание загадок про домашних питомцев; учить детей составлять описательный рассказ по картинкам; развитие речи детей через использование прилагательных при составлении описательного рассказа.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3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062990"/>
            <a:ext cx="6196405" cy="466007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3 Подвижная игра:</a:t>
            </a:r>
          </a:p>
          <a:p>
            <a:pPr marL="0" indent="0">
              <a:buNone/>
            </a:pPr>
            <a:r>
              <a:rPr lang="ru-RU" dirty="0"/>
              <a:t>" Лохматы пес ", "Найди свой домик"</a:t>
            </a:r>
          </a:p>
          <a:p>
            <a:pPr marL="0" indent="0">
              <a:buNone/>
            </a:pPr>
            <a:r>
              <a:rPr lang="ru-RU" dirty="0"/>
              <a:t>"Воробушки и кот"</a:t>
            </a:r>
          </a:p>
          <a:p>
            <a:r>
              <a:rPr lang="ru-RU" dirty="0"/>
              <a:t>Физкультминутки:</a:t>
            </a:r>
          </a:p>
          <a:p>
            <a:pPr marL="0" indent="0">
              <a:buNone/>
            </a:pPr>
            <a:r>
              <a:rPr lang="ru-RU" dirty="0"/>
              <a:t>"Бегал по двору щеночек", "Кошка", "Птички" Физическая культура</a:t>
            </a:r>
          </a:p>
          <a:p>
            <a:r>
              <a:rPr lang="ru-RU" dirty="0" smtClean="0"/>
              <a:t>Дидактическая </a:t>
            </a:r>
            <a:r>
              <a:rPr lang="ru-RU" dirty="0"/>
              <a:t>игра:</a:t>
            </a:r>
          </a:p>
          <a:p>
            <a:pPr marL="0" indent="0">
              <a:buNone/>
            </a:pPr>
            <a:r>
              <a:rPr lang="ru-RU" dirty="0"/>
              <a:t>"Животные рядом с нами", «Кто как кричит», «Угадай по движениям»</a:t>
            </a:r>
          </a:p>
          <a:p>
            <a:pPr marL="0" indent="0">
              <a:buNone/>
            </a:pPr>
            <a:r>
              <a:rPr lang="ru-RU" dirty="0"/>
              <a:t>" Кто пропал? " (на тренировку наблюдательности и развитие зрительной памяти)</a:t>
            </a:r>
          </a:p>
          <a:p>
            <a:pPr marL="0" indent="0">
              <a:buNone/>
            </a:pPr>
            <a:r>
              <a:rPr lang="ru-RU" dirty="0"/>
              <a:t>"Щенки и котята" (игра направлена на развитие концентрации и устойчивого внимания)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2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040130"/>
            <a:ext cx="6196405" cy="4682939"/>
          </a:xfrm>
        </p:spPr>
        <p:txBody>
          <a:bodyPr>
            <a:normAutofit/>
          </a:bodyPr>
          <a:lstStyle/>
          <a:p>
            <a:r>
              <a:rPr lang="ru-RU" b="1" dirty="0"/>
              <a:t>5 Прослушивание</a:t>
            </a:r>
          </a:p>
          <a:p>
            <a:pPr marL="0" indent="0">
              <a:buNone/>
            </a:pPr>
            <a:r>
              <a:rPr lang="ru-RU" dirty="0"/>
              <a:t>1. "Серенькая кошечка", муз. В. Витлина, сл. Н. Найденовой;</a:t>
            </a:r>
          </a:p>
          <a:p>
            <a:pPr marL="0" indent="0">
              <a:buNone/>
            </a:pPr>
            <a:r>
              <a:rPr lang="ru-RU" dirty="0"/>
              <a:t>2. «Собачка» М. </a:t>
            </a:r>
            <a:r>
              <a:rPr lang="ru-RU" dirty="0" err="1"/>
              <a:t>Раухвергер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3. Прослушивание русских народных песен, </a:t>
            </a:r>
            <a:r>
              <a:rPr lang="ru-RU" dirty="0" err="1" smtClean="0"/>
              <a:t>потешек</a:t>
            </a:r>
            <a:r>
              <a:rPr lang="ru-RU" dirty="0" smtClean="0"/>
              <a:t>.</a:t>
            </a:r>
          </a:p>
          <a:p>
            <a:r>
              <a:rPr lang="ru-RU" b="1" dirty="0"/>
              <a:t>6 Лепка </a:t>
            </a:r>
            <a:r>
              <a:rPr lang="ru-RU" b="1" dirty="0" smtClean="0"/>
              <a:t>«Рыбка</a:t>
            </a:r>
            <a:r>
              <a:rPr lang="ru-RU" b="1" dirty="0"/>
              <a:t>». </a:t>
            </a:r>
            <a:r>
              <a:rPr lang="ru-RU" dirty="0"/>
              <a:t>Использовать методы вдавливания и </a:t>
            </a:r>
            <a:r>
              <a:rPr lang="ru-RU" dirty="0" err="1"/>
              <a:t>прищипывания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2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шка">
  <a:themeElements>
    <a:clrScheme name="Веш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еш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еш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Вешка.thmx</Template>
  <TotalTime>95</TotalTime>
  <Words>608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Вешка</vt:lpstr>
      <vt:lpstr>Проект «Мой домашний любимец» Воспитатель Гриб О.И.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Аппликация «рыбка»</vt:lpstr>
      <vt:lpstr>СОЗДАНИЕ СТЕНГАЗЕТЫ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«мой домашний любимец» </dc:title>
  <dc:creator>admin admin</dc:creator>
  <cp:lastModifiedBy>User</cp:lastModifiedBy>
  <cp:revision>11</cp:revision>
  <dcterms:created xsi:type="dcterms:W3CDTF">2015-03-08T08:13:58Z</dcterms:created>
  <dcterms:modified xsi:type="dcterms:W3CDTF">2019-02-10T07:12:47Z</dcterms:modified>
</cp:coreProperties>
</file>