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8678" autoAdjust="0"/>
  </p:normalViewPr>
  <p:slideViewPr>
    <p:cSldViewPr>
      <p:cViewPr varScale="1">
        <p:scale>
          <a:sx n="73" d="100"/>
          <a:sy n="73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3383-7CE2-4494-9383-AE1B01078A05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54E9-89C4-4CF4-A555-53762E295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54E9-89C4-4CF4-A555-53762E2959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2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2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45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76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2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0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1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1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0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3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9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1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1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EF097-F4E2-4382-8D75-05DED34DAD3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A9428B-044E-4770-B370-BE89A9784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2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ёмка\Documents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275616"/>
            <a:ext cx="5591178" cy="3797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076" y="332656"/>
            <a:ext cx="5349709" cy="74004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«Урожай с огорода»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275552"/>
            <a:ext cx="4968552" cy="117778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8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№9</a:t>
            </a:r>
          </a:p>
          <a:p>
            <a:pPr lvl="0" indent="450213">
              <a:lnSpc>
                <a:spcPct val="107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№1568 имени Пабло Неруды</a:t>
            </a:r>
          </a:p>
          <a:p>
            <a:pPr lvl="0" indent="450213">
              <a:lnSpc>
                <a:spcPct val="107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дошкольное отделение №8</a:t>
            </a:r>
          </a:p>
          <a:p>
            <a:pPr lvl="0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Федорова И.В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840760" cy="648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7261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Тёмка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7"/>
            <a:ext cx="2664296" cy="29737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</p:pic>
      <p:pic>
        <p:nvPicPr>
          <p:cNvPr id="2052" name="Picture 4" descr="C:\Users\Тёмка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2664296" cy="30210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ёмка\Desktop\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69409"/>
            <a:ext cx="3463406" cy="3463406"/>
          </a:xfrm>
          <a:prstGeom prst="rect">
            <a:avLst/>
          </a:prstGeom>
          <a:noFill/>
        </p:spPr>
      </p:pic>
      <p:pic>
        <p:nvPicPr>
          <p:cNvPr id="3075" name="Picture 3" descr="G:\осенние картинки\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524" y="1037239"/>
            <a:ext cx="3672408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76064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Осенние месяцы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G:\осенние картинки\d2a629985bf5t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491880" y="3501008"/>
            <a:ext cx="2926929" cy="320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Тёмка\Documents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84985" y="3532529"/>
            <a:ext cx="4430013" cy="3322510"/>
          </a:xfrm>
          <a:prstGeom prst="rect">
            <a:avLst/>
          </a:prstGeom>
          <a:noFill/>
        </p:spPr>
      </p:pic>
      <p:pic>
        <p:nvPicPr>
          <p:cNvPr id="9217" name="Picture 1" descr="C:\Users\Тёмка\Documents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087"/>
            <a:ext cx="4089571" cy="3077319"/>
          </a:xfrm>
          <a:prstGeom prst="rect">
            <a:avLst/>
          </a:prstGeom>
          <a:noFill/>
        </p:spPr>
      </p:pic>
      <p:pic>
        <p:nvPicPr>
          <p:cNvPr id="2050" name="Picture 2" descr="C:\Users\Тёмка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56086"/>
            <a:ext cx="4016546" cy="307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Тёмка\Document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73907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ёмка\Documents\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0" y="188640"/>
            <a:ext cx="3888432" cy="2952328"/>
          </a:xfrm>
          <a:prstGeom prst="rect">
            <a:avLst/>
          </a:prstGeom>
          <a:noFill/>
        </p:spPr>
      </p:pic>
      <p:pic>
        <p:nvPicPr>
          <p:cNvPr id="4099" name="Picture 3" descr="C:\Users\Тёмка\Documents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036" y="242879"/>
            <a:ext cx="3816424" cy="3024336"/>
          </a:xfrm>
          <a:prstGeom prst="rect">
            <a:avLst/>
          </a:prstGeom>
          <a:noFill/>
        </p:spPr>
      </p:pic>
      <p:pic>
        <p:nvPicPr>
          <p:cNvPr id="4100" name="Picture 4" descr="C:\Users\Тёмка\Documents\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0" y="3861048"/>
            <a:ext cx="3888432" cy="2880320"/>
          </a:xfrm>
          <a:prstGeom prst="rect">
            <a:avLst/>
          </a:prstGeom>
          <a:noFill/>
        </p:spPr>
      </p:pic>
      <p:pic>
        <p:nvPicPr>
          <p:cNvPr id="4101" name="Picture 5" descr="C:\Users\Тёмка\Documents\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036" y="3861048"/>
            <a:ext cx="3672408" cy="2878657"/>
          </a:xfrm>
          <a:prstGeom prst="rect">
            <a:avLst/>
          </a:prstGeom>
          <a:noFill/>
        </p:spPr>
      </p:pic>
      <p:pic>
        <p:nvPicPr>
          <p:cNvPr id="7" name="Picture 6" descr="C:\Users\Тёмка\Documents\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988840"/>
            <a:ext cx="3456384" cy="290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ёмка\Documents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79418"/>
            <a:ext cx="3744416" cy="3024336"/>
          </a:xfrm>
          <a:prstGeom prst="rect">
            <a:avLst/>
          </a:prstGeom>
          <a:noFill/>
        </p:spPr>
      </p:pic>
      <p:pic>
        <p:nvPicPr>
          <p:cNvPr id="5123" name="Picture 3" descr="C:\Users\Тёмка\Documents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9418"/>
            <a:ext cx="4032448" cy="3024336"/>
          </a:xfrm>
          <a:prstGeom prst="rect">
            <a:avLst/>
          </a:prstGeom>
          <a:noFill/>
        </p:spPr>
      </p:pic>
      <p:pic>
        <p:nvPicPr>
          <p:cNvPr id="5124" name="Picture 4" descr="C:\Users\Тёмка\Documents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19" y="3573016"/>
            <a:ext cx="3736871" cy="3024336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hQSERQUExQWFRUWFxwYGBgYGB4cHBgbHR0aGxgaIBoeHCYfGB0jGRoaHy8gJCcpLCwsHR4xNTAqNSYrLCkBCQoKDgwOGg8PGiwkHyQsLCwsLCwsLCwsLywsLCwsLCwsLCwsLCwsLCwsLCwsLCwsLCksLCwsLCwsKSwpLCwsLP/AABEIAMIBAwMBIgACEQEDEQH/xAAcAAADAAMBAQEAAAAAAAAAAAAEBQYAAwcCAQj/xABBEAACAQIEAwYEBAUCBQMFAAABAhEAAwQSITEFQVEGEyJhcYEykaGxB0LB0RQjUmLwcuEVM4Ki8ZKywhYkQ1Oz/8QAGgEAAwEBAQEAAAAAAAAAAAAAAgMEAQUABv/EADARAAICAgICAQIDBwUBAAAAAAECABEDIRIxBEFREyIyYdFCcYGRweHwBSOhsfEU/9oADAMBAAIRAxEAPwC64KufFBSuZQsnTbTn71G9ru1l1eIXVtZQtthbCkDXKACPQtNXHZy5k79418Op2ICz99/auQcUtObrG4W7yfFO8++vp5RXMT7lKLENoCEcR4zds4i3/MRrVwK/wrmUEkMhHJlII84B51ccM4wirndTdZTow0Da+EkHbSNddtq5jibBuqebDWaouyfaCcLdw776MnVSCMw9xPy86fjYmix2J5mLLYl1d7SjGqLCEJeFxZESCh0YgncgGSN9DUJ2g4piMPiLtvMPC5A8I25H3Uiiy4sKbwMMPhI3zcor5jweJJ365RiLagXU2FxdluL5jYj0rXyhhvuLUm4Lwvj+IfYqevhG3PlVTwJFu2w8ul1TBGVcvrt05A70Hwjgiokb9fM/t0FOLdiBvlUewH7UCKfxE6m2YbjOIFQFWPcCaW4vtIbSksZMbACvmIYI4VgV6k7gfp7/ACFKeJICWTQqD6zrO4300mvHNelGpm73JbE9t8bdvQsN4hltBAeY8pJP+RXT+FYYmLl5VNwgSuVYU79NT9Kn+yPZcJevXBrsEY8lOs+sQpjo1W1q2Ioi3Uos8dQj/iBry+Mbr9KEvGDtXrNXtRVmeb2IJ3gxrsKCxd+6wYWxmaCQIHITzot0mknEuK27ZEGT5cqHJkCjcJaJ2Yvw/H7mYGQQY/KOdOzxZ4kHz2qKGIGZipMEkjy8vbamOH4iYCn0Hp+tMq8YaJ2CRLbiuOe5hQ1tPExynQRoZnU6aCtfZLD3c9zvGE5NCo2J0+Y1qbwvFbltVw8ymfMCdxOwnoOn/iqLgWPYXyijNmXXVREHfUidzoOvlU+LKHex/hldUdxxwLhT28OEvZDck+JBvOxMjU0yW2qLLECBqTp6mhuJ4traHKrF40yqWE85pFxfAYi9YcuxkLK20gSd9SQfl9RVpOia6m65VF3aD8QrXeph8L47rOFLbATpoTvrueQBpNd7ZZ7LZGzQ4E5R/dr5zv7Usw/Z22ty1fNw98M/eALC65gpHQhTy0JjzoTiDWrYt27QAUTGsknQZyeZ5SfauJ5eQHMqi7oHXXvuLdgDXuGP2hvbSPPwinXBOL3bhgEf8u4dhuEYj6gVJpb8OtPewuKnH27Z+Eo/zIOnpFPZTQUxSkkz1ie0t+zdDyBKo8ZRs6h49NY9qP4x2yzIDbIEidhp1mtn4lcKCPbdRANvJp/adB8iPlUMug1qXPzw5KuOV2Q6ju12kcjxER/pH+b0Xge1LAsJEx4dPnNTK3R7mheHcQLXyo2Ej2HOaembIyECODEm50zg/al7aeMZsxnTSNp5a1YWMSXQOBAIB1HWuUWOJDOQf+WAArASZ1zE84P6V1PhuPtMiopk5RAIKmI0MMAar8byH5fedSb8bGoWDWVuFusro/VHxC4Tn3EOKd2gtgqIzd4OZaJGvJf1HlUXibfesSzFgANSZ0kwJ50Txu5ca6QqnLAghSRMDnsdaAFu4ujqQOUjQ+h2NcHGl5CQd/ES7E9wXE5QCo3I5cqWYm01q4t1ZCyM3Seh9RNPGwIZlIgHYydD5zy/2qx4h2LtX8Mlq2xOUrdcgx3m4Inlpt00pjO2LIOcLHuS/FsGz4VbysDbEaDzMSfcARQfZWyxuOynRLZLa8iyr7+Iih7+Ku4EXcOwL2LoJUHQmNmB5MDEjY1v7KX2V2UgjvbJ30mMt0fPJ9aIHl9x2D1NZB6nXk4Av8sqBlKD1J3JNT/axSjhJGU7Dz8+pqpNx2w9vJ8RtrqesClWH4RcVne9/NYgBFy6D36zTnazUbwsQHiPAC1rOBlcfJvU9anLCjvVF0EDMM45xOvvE1YNjjeVrTDLB0jkRyNMOGcJXLFzLc/1AGP2puHGGIOLa/J+f3SZtnfciMDxMYa44kvaJgkdAdGAP28zVdhcejiUYMI5f5pX3G9iMO4OXMhjkZHyM1CBLuGuFZZHXQwf8kc69mxMpv1DDEaMvcSYFTXFe21iwCBNxx+Vdvdth9fSoPtN2uxJcpnJQaEEaMdc2wE66e1Lrb95b7wA9G5waXbKLmtvqVf/ANa3sSz2yAisBlyTKx8ZLbkxtEa0tx2IJMTpsKV8PxOW4pGxMGOh0NMbw1Nc/ID9Qt+6LA+6esNIXMdBO525Udwi4brEj4V2P9R/YUrGHZxlnSZj/NqqOFYQW7YA0q1HZ04CW4sQvlN7YXPB2PrWNcOHe1eBjI4L6zmHSvJvwaa8NxKGMwDLsVIkEcxBqbH47BtmtyryPHNc1g/GfxFe6jItpQDzJMjzEEVd8HclVE5lCjxTvtA8zBk0nfshg7mVgkA6jKSAfblXrBYu7YxNuzp3d2Wy/wBElpAPQQPnVvDJiyAsbBkCH2e5H40eO4NpLD0kmpji/DSgLo0sToG+nOT0+VXPaThvd4hgNm8QJ85n5GRU6vH1AuWltK9wtlS5AMDZhDA7nSRG9TMpU2o3F8fu3FHCi5thnmSuo6a1v7I8QC8RtNB+OD5LzPlCgzVz2U4LYP8AIv2yt7RirHdSJAEHlvG+lTK2kw2KxFtVH/MZVbmFDfDPTqfKtZiF5V7m1W484j2qs8SvDDq2QBj3ZbQOYiZ5TsFP30EnZ4VcvXLltFPeWiQ6yARBgxO4kUg4zhmtXmGo1lT5bgg0TgO0V9L3f23JuuMrFhmzTHLmSQKDLh5EsTubfzNWLY6GD4mKDTnMEHoQTtVx2X/D4G1iQ2ZZdRZd0jwDWQJmGO+vIUi4/gxbi8g7ycrOH1knWZEeWv7VRYftuHdbwzpACtbJEEAagco89DVXiBQvI9QHYnQgz9jMTbDeAFVjYzmG2nPTfWK18K7RXA4QXVA0QM+ZgvQBQPrMU17ccSu3cLau22iw/wAQXeeQaY0kER1HpUItwgac/L/eg8lMeMjiD/SLUVud6w5fKuYgmNYkD5HUVlSGB7RXVtIARAUbrJ26zWU8OK6lPISFxnaYJcu4d1yo0OrAk5WKrAM/l8I13pxg+G3jc1DqFtAsC0AmDGnPrUf2kwxOJbT8q/arXsti2a2veasq5fVR4VE+gqDy8QBDD5gD7jU1NwQ3WIRWVtxMR1Mj9QaZdn7DJ/LuEjRoyn4h067zTPEXWYMRc8TlRlWJCgftWm1g8jGPCDoCzagx5A0tc5H4yKuYEo6iXjGFt3rTWmtO7KC6lSAyDbMAfjg/l5iaRcLxcomHuQzIwOGuDT8wzW+us6A89OlOUuXreMF1kLWzowWGhIjUbnXXanPam/ZsNaxSW1ufw9s3FUEAF2ZhmJjXKZY8yfSj8YCqB1GDcurdpbVlQxACKASdAIG9IL3F2uODbIVAfDP5t5Y8wOlSOM/EsXbalrasGEQxbLtqABvr1NJx2t8WUoOhgxA8hryo/Kys2lFTxcDUvDxmxLSGVuoHxHmaLwHaNHcIoieZ8ql2Fm8gu2GOXZlcjODvsOVE4KxZUh1xEMN5XTzAPWi8Xy85YJrje+h+knyAjZl8hkSK5r2+4whZnSCbZNsnq0AqD6EmqnjHHO6wdy4jA5QJJPXTQczJrjXFcczhhGXxTHnEE/tVvlZ/2BDAFWYqay99go1bmSfNiT5fF8/WmPAcPkZ7bEGY22n3HnS1AwEqcpncGD6elMk4jZUWnFom6hJclvA8GVOUgx0I2MVOSCtXC9Qm9w0LdEbLJ9ddPr9qKC15wzm4guRGfUDyGg1+vvRapXPzsQeMxNmFcNwk6mnCCBQWCMAUQblWYGVVnRWasRvXnC3yprMRc19606TRDKt3LBkHHcr+E8ayo455SV/1Rp8/vRfY5GuhXug57JdTOurEMD8ifnUjhcVFXPZe3ntODIUsCYJkmBMnpoNBypz27IRsC/1/pOdlxcW5QPtdwtmyXFGc22kxr4dzPoRNJO12Fw9w2nQfzdGJXQZTJ8X907e9dICACANKQca7KWLqOB/LZhGZeXsdPtScuL6R+oTqAxL6i7geFz465cEkJuT1y5Y+8eQqN/EzBmzevsg+IZx01+Mg8yDJir/svY/h8OLVxlDKxGYEDOJ8Ldfhge1LfxM4abuAcoMxTxR/bBDfIGfarkxrlXn87kwahU5DwPjlp0GHxU93+S6NWtH9V6ijLXDjYuL3dy3cLsVtsrEgkjRjElcpgxG/lrU/wTs7cxVwW7cAmfExhdASATHOIHnWvGYS/hr2S4Gtuh9CCNiD9ZFBk8fkDUfyBNHudR4D2YuumQEOAYYzAE8/OneA/DxVzZ3M/lgCJ8xuYNI+wHb9AvdX0Csxkuo8LaakgDVtvWq3j/ahrNpL1tBctsQCAYYSPCeeUe3yofFxDEv3NZ9/+SZgffcmMLfe9m4ddlAWKygBhlJbWfySJ61FdoeDXsFc7u5pzVhsw6g11Xs/2hwly5myrav3N5IJYnlm6nppU329/D+4c1+yz3dyyMSWX0O7Dy3HnRoivj+w2PX7viYpmYPFN3aa/kX7CvlD4Wz/AC0/0L9hWV7gsdQnnj3Znvc2JsurIFlwTBSFkzJ6dfrWzsrxe2YsllnLprJYSTEnaNSdDptrUj2w4ZdsX3z5kF22sakB1KjSQYYTuOtaOyVq0uItlwCdNQSMrRy85gj3pGQkAkephUTrTFURgikhVgNJXfcwCJk9Z5VI9t8c6LbFu46q4OYg65hGhI1gg8unOnnHbndqrl4tkaZm+h85qG4nxlr6taFsABs+vxLAMmZ2IO3pXPGBBl5N0P5f2i2atSfuZt2J9ZmfenfD+K5sNetPcIaJEnRhoGX3395pb3ekV4bDg+Xp+1WDIoMGNez4thWGYxoSrxAMwGB9NCN9t698UtRdJBEADUGeVDcG7NXrlxdlRiBmbZgTGnl58o8qpb3Zfuna2zNKtEg6eRGmxGuvWsyb/MQ/zMQYHFXFdTaVn11AH02q7w/Cy1su3hdQWYEqIESFjkY5fOt/AeF3Utm7bt953Z2Jhm01IMakaGPOktp0a85nI0ktmMARqddj9ZqUKxNFQPjc1q49RbxHHh3RULaDOxPM7IIGkSS0R+Xeld7DE8vSjLUMzMF0dt9tBsAPeixZyqTGv+D5D9Khz5ODcbiHMQpg7ZzF7gQIJj8zb/CI129hU/jrubwrJk+n702x+IAv5SoIgAg9SZ/w1iYNCVKiBmB8wRrE8/WunhYKAWjlbQlBhrYVFUbKoA9hFEqlDYQ6Ctt25tHvXNdyzXBBow62+le+9oK3c0rYX1FB9UgSoPUJYzXhd/KtIuGdNq2Ye5qKAZyI5Ms3I3tVt2MxwUMpMAgEeo3+n2qMQbbURiMYbaBujDbprI+U10MHktxPHutQ8jgrOl4viqoJJ0iamMf2vBkKJ6VNcV7U980WwVSIjmfWlZxFcjPnz5zWQ/wkZyG6Wfe0Td8rMdx4vqB+tP8A8MbtwpeVyTYA1kk+I8h08M6DqKK7KdmExFove1UtAUHfLqZjlMaVZYTAJaC27ahUGsD/ADXWvpf9N8dhjVmiD8yd7GdknwQuAlWR3zquzJ0BOzwI9DMUR2t7J4fHIBd8Dj4bgHiHl0Iqhv3lRSzEKqiSTsBUziPxEwoZUUXLhYgDKuknQfERXYLKO5h1ucd4vwW7w7E93d1T4lddBcT+08idvKrHsvjkFpHuQLVy7kcb5VZG57g5ogjo1TPb3hzrj7yPoubMqgkgBwG06b/Sh+HXGW0bc6Bpj5x8pb51FnIV7HcYTyXcqO0vZ44W9Ah7b6odJI6SOY+u9WfDO2mGt2rNu7dOfIoLFSRMCZaKjeH9uxhLqW3KX0UeESS1okCQGYSN6dca4bhsbZbEYdlzAS6AQdNzl3zDy0NORRZdPfqAysplhc7PWLp7wbNB8J0Om49d6ypHB4h1toA5gKOZ6CsovqflDuKOO9iLmO/mHFMxsqFW0yaKIHwnNuY6bipduAXVJhySdCxJUiNIiDygeUV2TA4ZEdyCWzx66DT13rXxrs4l8Z1hbkb8m/1Dr5/eolyqxKmawarE4xd4TinZVuMWCjKviLAdBG4+VE8I4NdZnGXNlX8hBJUEErBIjYHWI1qtv4IocrAqw5f596+ce4YcVhu8snJibcSw07yBoG8yPzdfKh8nEAl+olWs00iDxKxt3c+rmf8AtEUfwc4V3OZLk5TlGZSublPhBI8qneLWmc5mv2wWicquZMAH4UjUidJ3ovs7btAHNeUvHhyt8RJjLDBWGmux1FSjEAgYGPK/E6BYuqY8tAOg5D0q54f2atXEtXGk/wAtdBoDzknfnHtXK8NjI3rp3ZntEDhEO5QFSBqdNufMRTsWRVP3wcY+Yt7VfiLbwRNixbDOmhnREPTTVj129a5bjOK3MVdZ3IGYyQogddv3ozimFuLfZ8RbaXZmI+Gc0mVMRIJmdRptWzhWEwS+K7cv/wCkW1E/9ecj/tpL5xlO/wCE8xJNQzBAsiDkshQOQkfMkjfet/Er627ZY8tvMnb56fLyr3axqEkWU05IDJA82PPqfpSvifBb94zcdV6IJIHv1rhnGcmYltLcT9NmN+pM4Phz37s6wDmdgJCid4q87M/h+zlrveKyW5lQDLkDMB5T1oDgGO/gXVnQugJzhQDII31ifeuj9me2WCueC2/dsTolzw6nkD8J9Jr6TxwmQgk9dCH7qcvu2DbZk/oMevQ+41rFvUR2ktPbxTo9tkzFmt5vzIHZVI6QFAjpBpdmrl+Tj4uRUPjDe8HKvpu0Et2vbXahK7mgQtLvt60VaPzpalyi7VylFI1RGFpta88TeQq7ycxHpoP1r5gwWYACSTAFHYjDvaMOsdCNQfeuj4abJMzKaWTt23k1Ckj7Vvfgb4qxNq6LZzQQRuOYkSRTy3d6T71vFuRp4fSqz44B5KNxCuL3Kfs1cs2R3S3AStsM0kT4YGYxAmIBPkK02e3dl8WllZytKhzsWkZYHQ6iaTdl+wyMwuXnXn4FaS+umadh/bz8qqk4JhrcBLFvTYlAW05yZPvVePyGx4wDGFeRsajPE4ZbiMjiVYQQeYqJ4H2Gy417jf8AKtP/AC5/MdCv/pnXzFVmLxT5CbYUsNYJgHyzQctLOzPaJsUzoy92yAeEa8yG1I5GPnVgz4shAvcFhRij8VeFo2HS8YDo2WebBuXnqJ+dczwaCdSAIMn7D3MV0P8AFa6SLFokwczzHMQo28ieVQOB4bnxVq01t2VGHeBFJOUGXMDU6GPlSs455QsxVsn8ow7P/h2vEFvkXgroRkK6gMS2ZXETyGx586UcOtYnBYtrRXO1sPOQyCF3IO/qND6V363hFtW27lFSQSAqhQWjTYb6AVxnhGPFi4bl0HLmCu0apmkhvLxCD1mmZ2OPHoWY7FvIAepR4TEzbQ6CVXTpoNKynp4NbeGWYYAjLABkDUDkDWVOMimV/RnPR+IlzB4oo657UKY2K6CcvL2P0q74N20s4lZsvm01GzL6qdf0rk3bvDC5iLjIIOUHu0QRlCyzFidIHIAnc6VHW8a1tgyMUZfhKkgj33rcnjrl2NGR99T9N423bxCww15Ecv8AOm1TmCwjJddLhjwkjoY2I9pqG7PfiVeFhmvjvMp1ZfCxAg+hOvlTjFfiDaZk65QVLGJDDqdD+4qSsqWh2Ill9yc4zgFt4q4qiAWDjSN9djymaPv9m8Pdt55Fu8TmD54iDpKzGvXetT8Xts5FxgrnXxSNDqup0pxwoYRw4v3ShIGR0IYDecy8xtXqcVRowtmB3sMHYFSJUEGNd4/UUx7P8QNi5qYVtG8ujf5ymk9zBoreG4ridGQmPTYGm3ZO8Xv3EKyCJGbWIGsA8iSNtam8ryBjUmroXCRCZbYu2YGcQpIBJiCSY9NZ/aoft9hBbxKwIU21IjyJBFTXaLGOeJXCzuy27xyqWY5CCPhE6QRyinvF+K/xlm2f/wAyHKR/UGgAj/qjTzNbxoI49i/5w2HqMezdiLQbm5J9hoP396d8QwpUA8mH2rXwfh8ZEGygD5VR8Vwts2sty4qf0kkCD+oo3TRly4aQCc9xI1qbxuGyuY2Oo/anuJu6kb67g6eooQwwg7jY1PjBXUhy4TUA4xxW7eW33jlmtLCE7hek7n3oaxxQHRtD15f7V8xrEOQwgnfpHKDSxjrV/wBLmv3xS6EoEf5V6u3lUSxA8yaUcNbxH/SdPOR+k1vNlWu5GjxCUJ5OOR8jU/8A8u+4wMIQnGUDaSR1A/ejP+KKBLGB9flXrH9hLtnCXMQtyw3dCSqXMzQWAJ0GkTOppNwjjlsWblm/aW4LkFbpJz2mHMHmv9v32pp8JCOQ6/nC561G2E4yTibG6r3ikQZDScszPntyrp+LxqmzmbLrC+LaTpPpua4zcsPh2SYZWYOhn+kgn0kEeR0qp49xIvYsXUPgLHToSBp57GklR9pXqCG0Y2F8ToeQ/wB6JsXtfWpvhnEA5036TMftT6ydMx0AEn0G9UBjJmFRm8FTrEjcGCPQ8qkMQbq3CJJjQETMcvasXi8HMpJI2028oOm37V5s3mYjUmOXKT9qn8ism63C46hS8buQRcZiNdGJ29RrT/sNiraYpTnyqUKwx5kggZvXrFKLWGka/I14xXBnyM9sFlXVhzAPPzH2+tTojYnDr6gW06hxvgSYi7ZZhm7qTl5GYjMeQ02G9AcB7Gfw+Jv4gvme7sQIgE5nBXb4ojyAof8ADnj3e2jauPNxCSAfiKaD3g6fKqDEcdsgMFu22dQYQOsk8l33nSvpMeRHXnHiquC8V7UWMKyriLgUtqIBOnUgSVHntvUt284JauYS5iMOVK3CpuFTIYAmGHIHMdf3qW7Q9nMRcuNde4ru5JbcR5DyA9NBRXBezONS1cADi1cHiQR4tZBCnWdNxFTv5KnsaggwvA8SuJatqLhACLz8hWU6w/ZxsixagBQIOWdBWUvknxH8z8zkXbS+VvkjeF9xl1FSFxN4GlX/AGo4HcuG5fVQ1tCiNr4lJUQSv9J5HqDPmh4WsLfbvESLFwEOAc4IgIoO7EncbROtVBhBGoPwe1OGvD1/9tC4C8Ht905A37tjspOpU9FY8+R8iaN7P4hQWtsYDjQ+eo+oNKHDIxUjYkH20oAtsw/jNHc84hCpIMgjQg8vKtuFfMQBvRAxYK5WAYDbNuPIMNQPLbyrfgbllT8JQkb5sw9xEj50TMQvU0xlwsMh+IeYJ08vKflVp2NdhiUeNFmTyhgR94+VQl9CPlof1HWmvBuPi3aZWaIM6D6eQNcfy/GOZbq70R+UFXI2IFxjCFMRfzz3neNJHM5iSfOaedhMGbt8nkgze7bD7n2pE+I71ixYFiZMzOvtXTPw44YEw+cgS5JJ8hov0H1qhrVAWHUPx15uLlVhMCVUlRmYAkDqeQqI4sbj3Ga5OaeYiPKDt6V0SziQIpbxxbd6JEMNm5+h6igPEpd7nVYMT1qQFlV1DUPdsDcU7xGACnWhXwopDJom4ihvcR4vAi4pU6HkeY86nHKhGt3BluofCwHxD+lvuG9jVutiDSrjvAzdhk0uDbz5xTfGzUeDdSPLjrYk5w6c8HoaZYq4MgTQZnUhvzAidvLrWrD4eFW4RDMSpHLw6H03AjyrViD/ADba89W/QfrVTdk/EnlThMZprzEGeYI1B6g1txPZzD31+AI39SDKR7DQ+9CYS3NNcJpUmDMeVQsYE5/x3h12wyJcOZVEW25RMx5GeX6U2x/FBeW0qCES2qx/dHiPzqu4hw5b9so6yD8/Ig8iKjr3AXw76gtbJjNG3TMOWvPb7VblUFbHqMdCBqMOztkBidjpH1n7CmvEuLW4NtWXox1j00ET1qSxfFCFKICp2Zj8XmBG339KE4Aj96Lay2f4RE+LeAPP9qQVPCx3J23Kq0EJnwsfVf3o1cUF3DD1Gn7UpwttC0XAV5GP2o0cKAP8tyOhB0Py+1c9vIC6aKLD3DRxkdP2ozhfGSrkE6MNgNJG0/WtGG7PZrJz5Tc5Gdx56A7dJNa+I9k72GCsxUTGWDI2mNtPrWLnGUGuoagjYj/AcGN/EB7bpbYDSV+LkR4YkEbg0ZjewC2h/EeHPal+7ScjlQSo8RlfFHOpPD9oLlvkZEeINOs71SYrtdevYa4MveNcOVUt/EoyrmJgHQEE/wDV5U9BjGMhgb9dyjEA5qbezPHhiEDDS4sZhyn+oeR3jlVWbzMkooYn8pbLrzEweWtcvwOBu2e7aFsd3Ji40M8jxHIJbUCB4YiKtOGdo7VwjKYJ6iATzjWdPOvB+Bv1AH2ygTCXiBJQHoCxjynSa+0Tbv6D0rK6wGOoy5wjjfEQoxVo3XTOLZCqJDsF/Mf6Rt1k9KhLDhzlbTkfTrVVxqxmxjoYnKInYnKNJ5T1qaXBNnDKJj4vIbZvTXWvWATAB3NeO4e1p2RtwY/b5jWveLVriqXBzKMskQWHKepH2ijuJ3s1tMxlwYH+kDTXyOnvR+OxD3MNaZ9cxzAyT1B5xuKD6hpSRNuT/DuEtfzBSAyidTv0/wDNeGw7IStxSk7SOfr+1ENmtOtxJEzB6/1Cmf8AxZmWGyuh3DAEfSCPamHIwNjqeLVFWHxzWvC4zJ0291PI/TyolUVhmtsCDuraMD6c/WtRwrGQq5xvA1IjpzNCNcBIyqE3kqTDbRoSY9tPIUdhtrN0dien7wN4Qa7t2YQ28LbU7hEHvlE/UmuK2CCAoMk6Sdv0rtWGuZbSqYkAAwZE6Trzrnf6i5VBH4jxazCsTjIFLrmNmtWMxAM60tuXIkTNcRcxIMrbybEYXcQDoTQOeJoZsVpXwtrrXvqmpN9QGbm3rxdWRWLNa8TeCifX7UeNySBAdvtktiry95OuV9CBuryIePQQRz+tC4S6Ll/OCCNh6KSB896U3rurMZBgkayNdAZ959qY9kMOQWMaaRPvP6V9BkXjjJPxJjpZY4JdOlHWjQ+HFEZY2E1ysTC4WGGWLtbHuCh1t15YV1ceUS9UUmIuP9lg83LGjblRs3p0PlsfKp7gt1reJtMNGW4N9IIPP3q8V6V8T4QrXFvACQfGOojQ+oMe3pRZKZftk/kYKBZZp7UcaXEXrt5bTW4YAggSTA8WhIIPUb1r4dxMBQ8HLMEff3ofiVhWgHbYHpPI9RWwrfsWQpTPbKkgCHgbkgDxecjSuXmxDNrQN+zIuP1N+5c9l8S/eljhlZf/ANr3MttF8pU66+vpWjtbx1bwhSoCmdxEbCNuXKoDFY3vRbLlyVACqzEqojTwnRT5D3rTevE6kya1cH01CA9Rl/bU652Hw1mzhL1+69tgw8QzKQqDYEbSSdj5VIcHvuxvXFXLb7090VBUaSDHoIBjTXqKkrAIbcgg8jB0q1wnG0s2hcfx7ISVBMGTEHYT5b1vmZf9pcaLZngQBREJxlvDvwvE3AsYhGALA6kswyH/AEkfUGonFdpCbdq3bAVkVs76EuxJI9AqwIHOaqOHdqnbFKtru3tN8a3UVYAkjUKJI9/SrnjXAhirGVcLbJKkSQqEGNGDRI9vqKqTJ/tBSlGvj+09xNRXw/tO3dW5InIszPQVlLhwK9bARgJUBTr0AFfaf9ITZzbtQwfFOdtEnXyH6favfB8aAYENIZROkEqVg+o+oBoLtLcjGN5qv/tFeuzt0i++ViueSIPnJHy+1e8lLRhPET7wnDm5iF8BdU3WJnqNdN/tXVMJ2HtXLds92jooJVASApaCT0PpsJrm2BuOl0R8Nwk6sFBBPiljoproNr8U7Fm33SI75DAICwdYP5toqPIXY8fX5d3NWr3F/bng4uWnC2GtsCDbATwjKIEEbSNNuflXMcG8iOY2/UV+h+Adp7GLtlrbiVEMtwQyg8yJ25SJFc0/EjsKbPeYqyAFDy6rEQQP5ix/cSD7HrXvGfifpt7/AM/5hFZHWLxUggkEGQRuCNj5VbJ2TscQwf8AEmbN8MVdkAh2HNkkQSCDIjc71CYaXUsFOhhtNASCRr5gE+xq37H9oXwuGvME7xc6lhzAA8RGhG0f4KZntNr3+sBKDUZHcf4M2Gu920ZgAZAgMCN/86VRdmu0RNkpJYpAE8lOgB9IP0oXt12uw+Ma2yI6MoKkkCGUmV2J2M/M0q4Pe7tbp08RT/5z+lbkVsmCsg3/AHhNqwJWnimbXpWDETSe2+YBhMbe/Setb1fSuM+HjF7hjMeUEedFWrppebka8utDDjyK2WWY7CAd/oKWMLv+EQgDHnf6Ul7S4t1sFgrQzZM0aCRzPIkVqfjWhyqZ89vpvW/hWMa5hcbbbxEhLkHyYBoHKBlqzxvH4Nyf1CJ9SP4fe1yHYnfn6eQ/YVWcKWJPnHtAqd4jgFQhrZMTqD+UkTHn0+XWn3B7+a2CSOfMaRpqOW3P1rqeQwbGSPcBtiU+BtZ2CjQnbzPIVvT6il2GvRBG4g0wxWLDNmGhYajoedfPcyrQUabw2lamuVq7yvDvNUjyTLUebM8c96y3qCDz0odzNZJFPxeUboymwVikW+8BU6H4T5Hr89a13MY6IEU5m1gjUqNQYjbUtp1rFxKo7H4yWJk6ASeg39Sfaq3inYu6LLXiwBIzZIiREsSdgfKqGAY2ehOOBRMgf4RuYj1IH3NfDh/Mff7U1ucPZTDKQR5VljhhdgBp1Jp/CxYMzlNGCwmdsqKT68vXlVRguA6DOQY5FQw+TAg/KvvD8OiQq/7k+dOXsNbIDAqTrrWrXUGz3ArXA1tXRftgd4uo8KgT/pUBR8qvuB9pUxCdHXRl6HqOo+1SZeKRYXGC1xNdSoaNurCNeRBMT617Kxwjkkajm9zrhZTrANZWm3dED0rKMZyR3KdT8y9rrf8A903+lf8A21r4HfC3ZadjHryn20o3tXbJx79YQ/8AaD9qDu5YTKsMJlgdCOWnUa689OlPyEEVEmFYxCQxkkKxAB+oB9NaXo9VnA+EriVuakaqxE/2sCwB31BG9RdyUYg6EVPio2swCNMHimtsGUwR9eo9DXR+z2Ps4i26s9wEJJQMSMpEEHNI9q5dYvA044PfUPlDm1c0yuomQTDK3KNiPU0jNgD/AJH5nlNaiHFs+Fu3rK/CSAQeYBzKfIjr5nqaqeAdrjh8O1oW1dbhzNmJ1MRrGpEcpoft1wpot+O3ceM2ZFhiDyfXfSR71IWbTk5ZKx15GqQq50G4XfRhnE8FJLIIBMhRrl8teVeeHsR4Tt/n2o21h7ttSQBd11GpI/WKYYHhty98NlgZjbnBPPlpTSQFpyK+YOwJedn8TYwGBuHFZLnfwbdoQ3eBZ8Wo0Et8XKOulQH/ABhjcaLa5ZJABPhHTXXTqa8X8OoHjueICEUzrE6T+USfma1YLEJauh3t94hklMxWTBjUeKJ3iPUTNKdOQIIsiGKI1CMVeF6AVYKpBMmATrA0841oW1muEhVyHYgE6a6z5RFMMNiQ7M7W1to5hUtyAesAkwoG7TWrjRdUUqItc8ojN+8edS4zTcAP0mbE8GwAYzKPOZPyEwPKqPsLhV764G8atYdWCgkgHLrqBoKkxrBB3286oOzHEDbF4AeJ1ygzrlJlhHTQa0bAp7i5ov8AB7l3MVUMiLBIZdIGpyg5t/KlnDSLbsobeDB3EffSjFtS5O0E61p41hVbK9ppuL4jpz3IB5+dJVvu4E6P+bnhG9jE8qKS6N6nsHjA6yN+Y6Ual+ocuEqdzONR0L9bLVyaTpeJ9KIwrgMTO9StjqNXUZk0PjL+VC3Pl68q1viYBJMAc6ScbxiNbzMLpCNDKrhYnRWIKMYO3kY61T4mEs4vqOL0KnvD3lAk66wAD8yY3HodetdOTjllkt99iLbNkE5rkgMBB8JOknWImuL4PEWC2ltwI3N35/kFPcLh8K6hvGxG8MSQfLrpGsda6ubGQCLIBiOAAnzifGrnf3mR2VM5IgkDLOkDaI5UHh8bcuPnzEN1BOvLr0o3HcMRYYZ8pYeBiJgA5tVOvKvN/D2IDW0DHmskQPQ7/OvKyD7QJjVWjN+G4xdtuMzNKkGCTy1q34hZfEob1u6uZFkIx1dRmZoPUDlz12rn1wILclGt+uYg+QJrdw20btxbavEgldd9JjbnFJKhH5eoC/BlHZ7QErqI8+Rr4q2b5zEul9YMjUMBt4ecDoQeetIkUrK7fpRGJt3LJUujEMJRkO4+hHypb8sgNQQKM6ta4upVTmGw3BHL0rKBw1h2RT3RaVGuQnl15msqgKalG5yntXhmscRcqdbZWD1yfCfdQvypIpknTrp+lUnaGyf4hpMnKsk8zGtJRZi4SCDIG3I6gg9DpPuKqYgkxRMK4Y7T4fi5LMZxrIHXnpWcd4ahyuk5XAJmNG1zR5HQ+uahcZ4V6AGR5e9fV4gXTK2sHNPMzzJ3n/alLqzPD5im9ZKec7VQdjeF/wARecOSqpbJ06kgAfU/Kg8RbBRj01qr/DK5bzPbIOe4RHTKASdeu9bzDobheoPieG4YOUW6cyxmUxPQx1g70m412Wcq96wspagXJInXYjrVJ2r7ENauC9YPeLmJ3GYE7j+4UPwtWLCJnWYEwBvpSFKoC6nYFwLKsJEYTirpBXpBBry3Gr7NPeMI1GUkAEbaDpTbtfwsWLqgCMy5uW8kHQegpAi7+lXY3XMgau4ywdzer5x4j4hsevlR74lf4Q+AErfXxRLQyP4fSVmKVq0U/wCDYMX8PjEHxhbd5f8AoYq//bcn/prXAAuEp9QC9iyy6kZ2EADQKg2UDlJ/zWvWC4i4Bts/hI2bVfrtSnMZ86JXEgrr/uKE4qWhMYX1GYwKHKYKgf0sR66maqsK+FyBlDq6kEKWmevLxVG2brCI1Apla1AYT+oqHLd72Iok+5UWOzLuGZoQEyJ3PsNhS7GcMZRlGUENmGu52MHaCOWmwqq7J8eFxIfR1GVm3zDlI6+lHcS4cj6lRlIABB/yKRkUkcljSti1nKuL8INq4HtyFYSy7FTzHrMx1G9CYXibSVcAwJBGk9QQdjXZuH9kLQtXRcAcERmO6jovQ+e+1c341wAYe+FuBjbJ0dYzFeem2YA7H7UWHyFyDhkG56jVmKV4zaESWHt+1en7QoPhkn5D51o7U8Nt2rwW0c1s2kZW2zCIY+ucNpy25UBhsN4hVi+NiYBtz11Hn8Ubh12Eae2tNMBdtBUt3WNxrpKxAICE5WQncTvIOhjTakmGWAT1rETxEjTmY69a3Ii8QBqosGyZpx3BkS4UGa34o08SdUOsMAQQedGcNR7IknYwGRwAfIgj6EVSrgVxKhtiACCOh1YGf6XLR5EUw4lgbZwfdrnzpBGm5B1ga6kFtKmfLkYBav5ni/qSt/iTMykqAQfWfnt00rzirEMSDOsjzmI99RQLWSDpp5ch5x/kUzxfhTXUHwnr1BB8iDQHGb1AJqK8RLDSM3Q7Hy8jWnheMKsGAKPbce3Me0/et+IA0YEmR4p/q1++9a7cTPMiJ+09aoDWtGEOo3xfEe9d3gKGMmJMH770fg8QzWwGJuBNzvlWdNNIAJj3ildm0R5Hl0NP+zjRcOw8Dz0OnPrrSGYIpodQTKfDYhgigMYCjYnpX2micGtkKQWAgaDbYVlUjLjqHRnM+3OMWxfZTrcKjTkum5PUdKlcJicsc9zT7t1h82ObKpPhXl5UBhuGH+kn2puRlx9+5poTW7lx9q04b4wPnTy1w4j8p+VaL2A8QYgyDyFSLmBsQQYHj3yoRrrAofB3mUhlJVhqCDBFe7+KYh0yaFgdV1GWY1Hr6V9tWD0PyNNAKrUImpU8D43iMSe571QGBOZgTqBzg7k06wXhZkaLN64pXMWhCeUNy96V9kOE22DXrji1BhF2B6mW5cvnTbHMmId7UK0AQVIgnmQamfHomozka3FfbTsy74ZHgNctTmYHMXB1J84ifnXORbrpnD8GUa5a79rahSQWUkHlky7e4g1McX4A3eSoUBhJyzHqAdp6U/x84X7D1BMFs9nVaw7BwbgKBVUghs2p89NfSKZ8HurhLyBR3rDw3RoFdSCrW5IJy5SRpHXlWYTBdxbLKDmMgGNfM+UfcjoKH4Zgm70MytGp29R9+daXLbvUDkQajrFfgrezFrV60bbapmLBgp1UN4SCY3IqY4h+H2LQwLXeRrFpg5/9A8Y91rsVniR7lJBPgXl/aKju1do3VzQc66g8/MaUf1noFYZYCQPDxmZUJCGcpLTA5a8xFXNzg4s4UMSLhDDxREDaNOXrUVisA7EsoYvqW38XMnzP3pvwHjrspsXJCNoDG3qen2pXkYhmTkPXqbQbYh/D8TkZzbYrnGVh/mx6EVX8MxDXMgEsdifMdTtXP8Xgbtq4VIYEeW/n5iqjsdxo2nCMCMzLrGnMa9BqJNc5kYC13cBNNRMu2IWw6uSoU52YnQKNTHyqD7QdrcPfsFBZYtJIYsAQJgNEEyek/eqX8ScV3lq3YtoQ1y4FJEwANTtvrB9jXL2MuwCEhiFUwRCjQfMQaLDiA/fGOa0Iu4mxhddAY+f/AIrVZ0PtRmMwLxEeYjUGNNxQSWm18LT6GurjNpUX6jOyJSaJw+DnKObafStPDMOQpDggg6qRB+vnypzw4hrmgMAHWOe2nsaxouiI44baCFQNABl9v/MUxe3S62TOx5cjVHw26mVi4ktEeGY3B5bSRpIJihUWag1fck+I8GDsHUeIHUD83l6+dE8a7N2mt3ktOc1tz8WoOUX3iQBultDMRmaNZFUX8PY/Nn2E7/2zy3+Py+HzpFxPhuEEs+eTqohoEWycshTp3secZj0owvH4hAfMC4f2SVM6vdRmzLlIHndGbfYm2Mp2bOm2ahLvZJALzG4oKuDIMjLkus4K/lMqoE/mOXnNEYO9bt/xQtgFACbOe1mYkukTKSPArLrA8XnIJ/hcG5XRmYug5oIPdq2pQKuneNP9qzuaABQ1j/uGKhNrswmbu+8Byxqo05EfNSD7+tMsVwmzbZMilS2hgyvmNduVA4LGYYMzFrhZs4aVYkgnwtMbmM2+mYjlTG1et3bALK792cxYZhBCjrBILZh6FSdQRU2bHZ7FTaFSlw4VVUa6CKytGE42uRdh4RpHlWUdTbkrPjPrRYOlZWVXl/FPTehrw53rKypz3PCAoJJnrXi6daysqyEYQjHrX2dPesrKcYE24ZzmGp3rZdYyfX9aysqN+4c9sfCvp+prQ5/mf9H/AMhWVlNge48Q+BfSlWPY9aysrwnj3FWFY6f51r1xzTEOBoNNv9K1lZTF/HGr3DyxNiySZPiHsDoPStnBdcQk+f2rKypm9zP2o5xjf8v0uf8A8nqNuMdNf8isrKPH+L+E1+5stsco9f0FWnDLKnu2Kgt3XxEa6ba719rKx/cPH7kVec5t6PwZ/wA+VfKymxJhqNrTC0dBWVlZAntjS/iB8P8A1fvWVleaaIpVta2E7V9rKWexCn1Gphwxz4teS/rWVlCfcwdQe/8AEfWsrKyv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Тёмка\Documents\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57301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Тёмка\Documents\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62473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ёмка\Documents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704" y="2276872"/>
            <a:ext cx="2705100" cy="2016224"/>
          </a:xfrm>
          <a:prstGeom prst="rect">
            <a:avLst/>
          </a:prstGeom>
          <a:noFill/>
        </p:spPr>
      </p:pic>
      <p:pic>
        <p:nvPicPr>
          <p:cNvPr id="5" name="Picture 3" descr="C:\Users\Тёмка\Documents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138220"/>
            <a:ext cx="2709132" cy="2349452"/>
          </a:xfrm>
          <a:prstGeom prst="rect">
            <a:avLst/>
          </a:prstGeom>
          <a:noFill/>
        </p:spPr>
      </p:pic>
      <p:pic>
        <p:nvPicPr>
          <p:cNvPr id="6" name="Picture 5" descr="C:\Users\Тёмка\Documents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83" y="4701619"/>
            <a:ext cx="2681353" cy="1933088"/>
          </a:xfrm>
          <a:prstGeom prst="rect">
            <a:avLst/>
          </a:prstGeom>
          <a:noFill/>
        </p:spPr>
      </p:pic>
      <p:pic>
        <p:nvPicPr>
          <p:cNvPr id="7" name="Picture 8" descr="C:\Users\Тёмка\Documents\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206" y="181198"/>
            <a:ext cx="2628900" cy="1743075"/>
          </a:xfrm>
          <a:prstGeom prst="rect">
            <a:avLst/>
          </a:prstGeom>
          <a:noFill/>
        </p:spPr>
      </p:pic>
      <p:pic>
        <p:nvPicPr>
          <p:cNvPr id="8" name="Picture 7" descr="C:\Users\Тёмка\Documents\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4021" y="157384"/>
            <a:ext cx="2697783" cy="1766889"/>
          </a:xfrm>
          <a:prstGeom prst="rect">
            <a:avLst/>
          </a:prstGeom>
          <a:noFill/>
        </p:spPr>
      </p:pic>
      <p:pic>
        <p:nvPicPr>
          <p:cNvPr id="9" name="Picture 6" descr="C:\Users\Тёмка\Documents\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6705" y="4645695"/>
            <a:ext cx="2705100" cy="1989013"/>
          </a:xfrm>
          <a:prstGeom prst="rect">
            <a:avLst/>
          </a:prstGeom>
          <a:noFill/>
        </p:spPr>
      </p:pic>
      <p:pic>
        <p:nvPicPr>
          <p:cNvPr id="2050" name="Picture 2" descr="C:\Users\Тёмка\Desktop\овощи и фрукты\103707827_4979214_arby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7150" y="2348880"/>
            <a:ext cx="2853148" cy="2138792"/>
          </a:xfrm>
          <a:prstGeom prst="rect">
            <a:avLst/>
          </a:prstGeom>
          <a:noFill/>
        </p:spPr>
      </p:pic>
      <p:pic>
        <p:nvPicPr>
          <p:cNvPr id="2051" name="Picture 3" descr="C:\Users\Тёмка\Desktop\овощи и фрукты\4200353-e0d5a767951d3b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701620"/>
            <a:ext cx="2051720" cy="1823724"/>
          </a:xfrm>
          <a:prstGeom prst="rect">
            <a:avLst/>
          </a:prstGeom>
          <a:noFill/>
        </p:spPr>
      </p:pic>
      <p:pic>
        <p:nvPicPr>
          <p:cNvPr id="2052" name="Picture 4" descr="C:\Users\Тёмка\Desktop\овощи и фрукты\kartofe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117632"/>
            <a:ext cx="2596431" cy="180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ёмка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45029"/>
            <a:ext cx="3017318" cy="2633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408712" cy="792088"/>
          </a:xfrm>
        </p:spPr>
        <p:txBody>
          <a:bodyPr/>
          <a:lstStyle/>
          <a:p>
            <a:r>
              <a:rPr lang="ru-RU" dirty="0" smtClean="0"/>
              <a:t>Блюда из овощей и фруктов</a:t>
            </a:r>
            <a:endParaRPr lang="ru-RU" dirty="0"/>
          </a:p>
        </p:txBody>
      </p:sp>
      <p:pic>
        <p:nvPicPr>
          <p:cNvPr id="1026" name="Picture 2" descr="C:\Users\Тёмка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190" y="1085981"/>
            <a:ext cx="2596230" cy="2592287"/>
          </a:xfrm>
          <a:prstGeom prst="rect">
            <a:avLst/>
          </a:prstGeom>
          <a:noFill/>
        </p:spPr>
      </p:pic>
      <p:pic>
        <p:nvPicPr>
          <p:cNvPr id="1027" name="Picture 3" descr="C:\Users\Тёмка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1049977"/>
            <a:ext cx="2987824" cy="2664296"/>
          </a:xfrm>
          <a:prstGeom prst="rect">
            <a:avLst/>
          </a:prstGeom>
          <a:noFill/>
        </p:spPr>
      </p:pic>
      <p:pic>
        <p:nvPicPr>
          <p:cNvPr id="4" name="Picture 3" descr="C:\Users\Тёмка\Desktop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190" y="4005064"/>
            <a:ext cx="2596230" cy="2328664"/>
          </a:xfrm>
          <a:prstGeom prst="rect">
            <a:avLst/>
          </a:prstGeom>
          <a:noFill/>
        </p:spPr>
      </p:pic>
      <p:pic>
        <p:nvPicPr>
          <p:cNvPr id="1028" name="Picture 4" descr="C:\Users\Тёмка\Desktop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05064"/>
            <a:ext cx="3017318" cy="2520280"/>
          </a:xfrm>
          <a:prstGeom prst="rect">
            <a:avLst/>
          </a:prstGeom>
          <a:noFill/>
        </p:spPr>
      </p:pic>
      <p:pic>
        <p:nvPicPr>
          <p:cNvPr id="1029" name="Picture 5" descr="C:\Users\Тёмка\Desktop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05064"/>
            <a:ext cx="295232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49</Words>
  <Application>Microsoft Office PowerPoint</Application>
  <PresentationFormat>Экран (4:3)</PresentationFormat>
  <Paragraphs>19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«Урожай с огорода»</vt:lpstr>
      <vt:lpstr>Осенние месяцы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Блюда из овощей и фруктов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Тёмка</dc:creator>
  <cp:lastModifiedBy>Пользователь Windows</cp:lastModifiedBy>
  <cp:revision>39</cp:revision>
  <dcterms:created xsi:type="dcterms:W3CDTF">2014-09-17T14:54:06Z</dcterms:created>
  <dcterms:modified xsi:type="dcterms:W3CDTF">2019-02-17T12:01:50Z</dcterms:modified>
</cp:coreProperties>
</file>