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8" r:id="rId3"/>
    <p:sldId id="269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3" r:id="rId14"/>
    <p:sldId id="266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8F912-A085-46EA-B3F1-410E45B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60559"/>
            <a:ext cx="12192000" cy="1596177"/>
          </a:xfrm>
        </p:spPr>
        <p:txBody>
          <a:bodyPr>
            <a:normAutofit/>
          </a:bodyPr>
          <a:lstStyle/>
          <a:p>
            <a:r>
              <a:rPr lang="ru-RU" sz="3200" dirty="0"/>
              <a:t>Кружок дополнительного образования по экспериментированию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9BC64-AE26-4BEA-8D98-872598B2A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885243"/>
            <a:ext cx="12192000" cy="3785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</a:rPr>
              <a:t>физика для малышей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C58A06-B1BD-4603-ABA9-DEC81AF53B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1538" y="4758432"/>
            <a:ext cx="3338004" cy="1589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Составила воспитатель Колдобенкова о. а. </a:t>
            </a:r>
          </a:p>
          <a:p>
            <a:pPr marL="0" indent="0">
              <a:buNone/>
            </a:pPr>
            <a:r>
              <a:rPr lang="ru-RU" sz="1800" dirty="0" err="1"/>
              <a:t>аоу</a:t>
            </a:r>
            <a:r>
              <a:rPr lang="ru-RU" sz="1800" dirty="0"/>
              <a:t> д\с №8 «радуга» г. </a:t>
            </a:r>
            <a:r>
              <a:rPr lang="ru-RU" sz="1800" dirty="0" err="1"/>
              <a:t>долгопрудный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160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FCDF7-92E0-4193-8EF0-CD39A881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7" y="150921"/>
            <a:ext cx="9331056" cy="68864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Тонет-плавает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7EC3D2-9388-4992-B8F5-1EAEBF5708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1678" y="2334779"/>
            <a:ext cx="5516057" cy="413704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3AB51F7-22C0-481B-B9FC-63A2DCD5F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5259" y="1013301"/>
            <a:ext cx="5637321" cy="5867516"/>
          </a:xfrm>
        </p:spPr>
        <p:txBody>
          <a:bodyPr/>
          <a:lstStyle/>
          <a:p>
            <a:r>
              <a:rPr lang="ru-RU" dirty="0"/>
              <a:t>Берём ёмкость с водой, опускаем предметы из различного материала. Наблюдаем, какие предметы тонут, какие держаться на поверхности.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645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43810-CF7E-4EEC-88E2-24ABE3DB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9899"/>
            <a:ext cx="10364451" cy="768541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Плотность воды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3E96B8-6373-4BB0-BD68-21A0F2B16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232" y="2095131"/>
            <a:ext cx="4553541" cy="5477522"/>
          </a:xfrm>
        </p:spPr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</a:rPr>
              <a:t>Плавающее яйцо</a:t>
            </a:r>
          </a:p>
          <a:p>
            <a:r>
              <a:rPr lang="ru-RU" dirty="0"/>
              <a:t>Если опустить в стакан с водой сырое яйцо, то оно утонет. Но если в воду предварительно всыпать несколько ложек соли и хорошенько её размешать, то в полученном соляном растворе яйцо будет плавать. Ведь солёная вода плотнее пресной, поэтому и плавать в море легче, чем в реке.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8757D83-D136-4B65-82E0-5B6EC0D72E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06946" y="1311676"/>
            <a:ext cx="6674336" cy="42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6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BDF31-9FD9-4C9F-BE1F-02D244FB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82" y="208625"/>
            <a:ext cx="9153503" cy="74190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Цветы лотоса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833A42-5DED-4FD7-A2B7-210546C434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17772" y="1358283"/>
            <a:ext cx="6020059" cy="451281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658591-CBB8-4DCB-93BC-452633543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841" y="1473693"/>
            <a:ext cx="5317724" cy="5175682"/>
          </a:xfrm>
        </p:spPr>
        <p:txBody>
          <a:bodyPr/>
          <a:lstStyle/>
          <a:p>
            <a:r>
              <a:rPr lang="ru-RU" sz="1800" b="1" dirty="0">
                <a:solidFill>
                  <a:srgbClr val="7030A0"/>
                </a:solidFill>
              </a:rPr>
              <a:t>Опыт «Цветок, распустившийся на воде»</a:t>
            </a:r>
          </a:p>
          <a:p>
            <a:r>
              <a:rPr lang="ru-RU" dirty="0"/>
              <a:t>Из бумаги вырезаем цветок, загибаем лепестки по пунктирным линиям внутрь, кладем бумажный цветок в тарелку с водой.</a:t>
            </a:r>
          </a:p>
          <a:p>
            <a:pPr marL="285750" indent="-285750">
              <a:buFontTx/>
              <a:buChar char="-"/>
            </a:pPr>
            <a:r>
              <a:rPr lang="ru-RU" dirty="0"/>
              <a:t>Что произойдет с цветком? 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Результат: цветок постепенно раскроется.</a:t>
            </a:r>
          </a:p>
          <a:p>
            <a:r>
              <a:rPr lang="ru-RU" dirty="0"/>
              <a:t>- Почему? </a:t>
            </a:r>
          </a:p>
          <a:p>
            <a:r>
              <a:rPr lang="ru-RU" dirty="0"/>
              <a:t>Вода проникает в самые маленькие пустые пространства между волокнами бумаги и заполняет их. Бумага набухает, сгибы на ней распрямляются и цветок распускается.</a:t>
            </a:r>
          </a:p>
          <a:p>
            <a:r>
              <a:rPr lang="ru-RU" dirty="0"/>
              <a:t>Вывод: значит вода может подниматься вверх.</a:t>
            </a:r>
          </a:p>
        </p:txBody>
      </p:sp>
    </p:spTree>
    <p:extLst>
      <p:ext uri="{BB962C8B-B14F-4D97-AF65-F5344CB8AC3E}">
        <p14:creationId xmlns:p14="http://schemas.microsoft.com/office/powerpoint/2010/main" val="14516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6B4C7-3492-4B00-A4D8-EBFEB0F8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3" y="0"/>
            <a:ext cx="9189013" cy="768541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Вода нужна всем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118D61-749D-4EAD-BD59-9E585AA682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76212" y="676922"/>
            <a:ext cx="4022176" cy="299161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A2F3A44-181C-4BDC-9D8C-59A5FB830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559" y="768542"/>
            <a:ext cx="6516209" cy="2587218"/>
          </a:xfrm>
        </p:spPr>
        <p:txBody>
          <a:bodyPr>
            <a:normAutofit fontScale="85000" lnSpcReduction="20000"/>
          </a:bodyPr>
          <a:lstStyle/>
          <a:p>
            <a:r>
              <a:rPr lang="ru-RU" sz="2100" b="1" dirty="0">
                <a:solidFill>
                  <a:srgbClr val="7030A0"/>
                </a:solidFill>
              </a:rPr>
              <a:t>Животворное свойство воды</a:t>
            </a:r>
          </a:p>
          <a:p>
            <a:r>
              <a:rPr lang="ru-RU" dirty="0"/>
              <a:t>Рассматриваем с ребятами веточки берёзы и тополя, принесённые с прогулки. Описываем их, выделяя существенные признаки внешнего вида веточек берёзы и тополя, находим отличительные черты. </a:t>
            </a:r>
          </a:p>
          <a:p>
            <a:r>
              <a:rPr lang="ru-RU" dirty="0"/>
              <a:t>Предлагаю ребятам рассказать, почему на веточках берёзы и тополя нет распустившихся листочков.</a:t>
            </a:r>
          </a:p>
          <a:p>
            <a:r>
              <a:rPr lang="ru-RU" dirty="0"/>
              <a:t>Обобщаю ответы детей, напоминаю им о том, что деревья, кустарники и трава зимой не растут, но они живые, просто они спят под снегом. Для роста и развития растений необходимы тепло и вода.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19EB31-F00B-43D1-9A39-6E98599D363A}"/>
              </a:ext>
            </a:extLst>
          </p:cNvPr>
          <p:cNvSpPr/>
          <p:nvPr/>
        </p:nvSpPr>
        <p:spPr>
          <a:xfrm>
            <a:off x="153879" y="3849730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Проращивание фасоли</a:t>
            </a:r>
          </a:p>
          <a:p>
            <a:r>
              <a:rPr lang="ru-RU" dirty="0"/>
              <a:t>Для проверки условий роста растений часть семян фасоли поместила в сухую ёмкость, часть в ёмкость наполненную водой и часть на мокрую ткань.</a:t>
            </a:r>
          </a:p>
          <a:p>
            <a:r>
              <a:rPr lang="ru-RU" dirty="0"/>
              <a:t>В результате проведённого опыта пришла к результату:</a:t>
            </a:r>
          </a:p>
          <a:p>
            <a:r>
              <a:rPr lang="ru-RU" dirty="0"/>
              <a:t>При умеренном увлажнении семена фасоли набухают и прорастают при том условии, что у них есть доступ к кислороду, так как при прорастании семян резко увеличивается интенсивность дыхания семян, а влага помогает семени прорасти.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888E71-DC61-4F8C-8F29-AA429A71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96" y="4240344"/>
            <a:ext cx="4683797" cy="250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5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1B7CB-6BE7-4141-AC27-C02418EB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0" y="97653"/>
            <a:ext cx="9632897" cy="82180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Круговорот воды в природе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5D3C2A-5276-4946-91DA-30BA6BCE78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-1" t="10687" r="876"/>
          <a:stretch/>
        </p:blipFill>
        <p:spPr>
          <a:xfrm>
            <a:off x="5956917" y="1946589"/>
            <a:ext cx="5726096" cy="359376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CC5952-2917-4B6B-BBBE-996871F52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533" y="887766"/>
            <a:ext cx="5726096" cy="597023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/>
              <a:t>Подогрейте воду, чтобы над ней образовался пар, но не доводите до кипения.</a:t>
            </a:r>
          </a:p>
          <a:p>
            <a:r>
              <a:rPr lang="ru-RU" dirty="0"/>
              <a:t> Добавьте в воду синий краситель, чтобы у вас получилась «вода из океана».</a:t>
            </a:r>
          </a:p>
          <a:p>
            <a:r>
              <a:rPr lang="ru-RU" dirty="0"/>
              <a:t> Залейте подогретую воду в пакет и застегните его.</a:t>
            </a:r>
          </a:p>
          <a:p>
            <a:r>
              <a:rPr lang="ru-RU" dirty="0"/>
              <a:t> Подвесьте пакет вертикально на окне или двери, приклеив его скотчем. Главное — хорошо зафиксировать.</a:t>
            </a:r>
          </a:p>
          <a:p>
            <a:r>
              <a:rPr lang="ru-RU" dirty="0"/>
              <a:t> Когда вода начнет испаряться, ребенок увидит, как вверху пакета начнет собираться конденсат.</a:t>
            </a:r>
          </a:p>
          <a:p>
            <a:r>
              <a:rPr lang="ru-RU" dirty="0"/>
              <a:t> Через какое-то время капельки воды появятся внутри пакета. Когда они станут очень большими и тяжелыми, они, в конце концов, сползут вниз. Это стадия возвращения воды обратно в море.</a:t>
            </a:r>
          </a:p>
          <a:p>
            <a:r>
              <a:rPr lang="ru-RU" dirty="0"/>
              <a:t> Если вода все еще теплая или если пакет висит на солнечной стороне, цикличность круговорота воды в нем будет продолжаться.</a:t>
            </a:r>
          </a:p>
        </p:txBody>
      </p:sp>
    </p:spTree>
    <p:extLst>
      <p:ext uri="{BB962C8B-B14F-4D97-AF65-F5344CB8AC3E}">
        <p14:creationId xmlns:p14="http://schemas.microsoft.com/office/powerpoint/2010/main" val="378894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B9333-BEF9-4DFF-96F3-2E509208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DD3DDB-2FCE-4886-91C3-A7280209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474" y="2653922"/>
            <a:ext cx="10351752" cy="136818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8408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2BA5E-DD43-4CD9-BF7C-9314D299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13153"/>
            <a:ext cx="10351752" cy="680641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Актуальность программы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889FE-E965-4F41-9D9E-7D4FDD15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3852" y="1748902"/>
            <a:ext cx="6448148" cy="333356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Детское экспериментирование как форма деятельности используется в практике не достаточно широко, хотя является эффективным средством развития важных качеств личности, как творческая активность, самостоятельность, самореализация, умение работать в коллективе. Такие качества способствуют успешному обучению детей в школе, а участие в педагогическом процессе наравне с взрослыми-возможность проектировать свою жизнь в пространстве детского сада, проявляя при этом изобретательность и оригинальность.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91BD1F-BE02-40EB-8228-B6C224F8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32" y="2503503"/>
            <a:ext cx="5051394" cy="37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45836-B499-4B82-9382-6FE0D498C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4" y="165756"/>
            <a:ext cx="9271873" cy="102385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Цель и задачи программы кружка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F1B216-1B17-4DF6-A7C6-3D9FB7092A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99" y="1669001"/>
            <a:ext cx="6924583" cy="52407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</a:rPr>
              <a:t>Цель: 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пособствовать</a:t>
            </a:r>
            <a:r>
              <a:rPr lang="ru-RU" dirty="0"/>
              <a:t> формированию и развитию познавательных интересов детей через опытно-экспериментальную деятельность 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/>
              <a:t>-развивать умение обследовать предметы и явления с разных сторон, выявлять зависимости.</a:t>
            </a:r>
          </a:p>
          <a:p>
            <a:pPr marL="0" indent="0">
              <a:buNone/>
            </a:pPr>
            <a:r>
              <a:rPr lang="ru-RU" dirty="0"/>
              <a:t>-помогать накоплению у детей конкретных представлений о предметах и их свойствах</a:t>
            </a:r>
          </a:p>
          <a:p>
            <a:pPr marL="0" indent="0">
              <a:buNone/>
            </a:pPr>
            <a:r>
              <a:rPr lang="ru-RU" dirty="0"/>
              <a:t>-развивать мыслительные операции, умение выдвигать гипотезы, делать выводы</a:t>
            </a:r>
          </a:p>
          <a:p>
            <a:pPr marL="0" indent="0">
              <a:buNone/>
            </a:pPr>
            <a:r>
              <a:rPr lang="ru-RU" dirty="0"/>
              <a:t>-стимулировать активность детей для разрешения проблемной ситуации</a:t>
            </a:r>
          </a:p>
          <a:p>
            <a:pPr marL="0" indent="0">
              <a:buNone/>
            </a:pPr>
            <a:r>
              <a:rPr lang="ru-RU" dirty="0"/>
              <a:t>-способствовать воспитанию самостоятельности, </a:t>
            </a:r>
            <a:r>
              <a:rPr lang="ru-RU" dirty="0" err="1"/>
              <a:t>астивности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29810-8E43-4211-92E9-2418D018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839" y="1867639"/>
            <a:ext cx="5304262" cy="31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1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903E-92BC-4EA3-9262-A5B8E7B2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4" y="210144"/>
            <a:ext cx="10364451" cy="1596177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Экспериментирование с водой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F258C-FCEE-4343-92A8-63FCB52DE2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9798" y="1438183"/>
            <a:ext cx="6365289" cy="53266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Цель</a:t>
            </a:r>
            <a:r>
              <a:rPr lang="ru-RU" dirty="0"/>
              <a:t>: Совершенствовать представления детей о свойствах воды.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/>
              <a:t>Образовательные:</a:t>
            </a:r>
          </a:p>
          <a:p>
            <a:pPr marL="0" indent="0">
              <a:buNone/>
            </a:pPr>
            <a:r>
              <a:rPr lang="ru-RU" dirty="0"/>
              <a:t>1. Дать понятие о значимости воды в жизни человека, и в природе.</a:t>
            </a:r>
          </a:p>
          <a:p>
            <a:pPr marL="0" indent="0">
              <a:buNone/>
            </a:pPr>
            <a:r>
              <a:rPr lang="ru-RU" dirty="0"/>
              <a:t>2. Познакомить детей со свойствами воды (вкус, цвет, запах, текучесть). Уточнить значение воды для всего живого.</a:t>
            </a:r>
          </a:p>
          <a:p>
            <a:pPr marL="0" indent="0">
              <a:buNone/>
            </a:pPr>
            <a:r>
              <a:rPr lang="ru-RU" dirty="0"/>
              <a:t>Развивающая:</a:t>
            </a:r>
          </a:p>
          <a:p>
            <a:pPr marL="0" indent="0">
              <a:buNone/>
            </a:pPr>
            <a:r>
              <a:rPr lang="ru-RU" dirty="0"/>
              <a:t>3. Развивать любознательность, мышление и речь детей; развивать умение проводить несложные опыты с водой.</a:t>
            </a:r>
          </a:p>
          <a:p>
            <a:pPr marL="0" indent="0">
              <a:buNone/>
            </a:pPr>
            <a:r>
              <a:rPr lang="ru-RU" dirty="0"/>
              <a:t>Воспитательная:</a:t>
            </a:r>
          </a:p>
          <a:p>
            <a:pPr marL="0" indent="0">
              <a:buNone/>
            </a:pPr>
            <a:r>
              <a:rPr lang="ru-RU" dirty="0"/>
              <a:t>4. Воспитывать бережное отношение к воде; интерес к опытно – экспериментальной деятельности.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B8AC41-2C72-4E7E-B973-B33A9093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775" y="1806321"/>
            <a:ext cx="5484427" cy="35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2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E17E8-56C2-4589-AC86-D69401EC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57448" y="94571"/>
            <a:ext cx="11758197" cy="7310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У воды нет запаха, вкуса и цвета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82845B-E660-4AD1-8425-B87DBFF0607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14874" y="1203521"/>
            <a:ext cx="6200775" cy="465058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B2637D0-FF61-428C-AF34-B16E01964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25623"/>
            <a:ext cx="5814874" cy="6137430"/>
          </a:xfrm>
        </p:spPr>
        <p:txBody>
          <a:bodyPr>
            <a:normAutofit fontScale="77500" lnSpcReduction="20000"/>
          </a:bodyPr>
          <a:lstStyle/>
          <a:p>
            <a:r>
              <a:rPr lang="ru-RU" sz="1700" b="1" dirty="0">
                <a:solidFill>
                  <a:srgbClr val="7030A0"/>
                </a:solidFill>
              </a:rPr>
              <a:t>1.Вода прозрачная.</a:t>
            </a:r>
          </a:p>
          <a:p>
            <a:r>
              <a:rPr lang="ru-RU" dirty="0"/>
              <a:t>Перед детьми стоят два стаканчика: один с водой, другой с молоком. В оба стаканчика положить палочки или ложечки. В каком из стаканчиков они видны, а в каком нет? Почему? (Перед нами молоко и вода, в стаканчике с водой мы видим палочку, а в стаканчике с молоком – нет). Вывод: вода прозрачная, а молоко нет. Предложить детям подумать, что было бы, если бы речная вода была непрозрачной? Например, в сказках говорится о молочных реках с кисельными берегами. Могли бы рыбы, и другие животные жить в таких молочных реках?</a:t>
            </a:r>
          </a:p>
          <a:p>
            <a:r>
              <a:rPr lang="ru-RU" sz="1700" b="1" dirty="0">
                <a:solidFill>
                  <a:srgbClr val="7030A0"/>
                </a:solidFill>
              </a:rPr>
              <a:t>2.У воды нет вкуса.</a:t>
            </a:r>
          </a:p>
          <a:p>
            <a:r>
              <a:rPr lang="ru-RU" dirty="0"/>
              <a:t>Предложить детям попробовать через соломинку воду. Есть ли у неё вкус? Дать им для сравнения попробовать молоко или сок. Если они не убедились, пусть ещё раз попробуют воду. (Дети часто слышат от взрослых, что вода очень вкусная. У них формируется неверное представление. Объяснить, что когда человек очень хочет пить, то с удовольствием пьёт воду, и, чтобы выразить своё удовольствие, говорит: «Какая вкусная вода», хотя на самом деле её вкуса не чувствует.)</a:t>
            </a:r>
          </a:p>
          <a:p>
            <a:r>
              <a:rPr lang="ru-RU" sz="1700" b="1" dirty="0">
                <a:solidFill>
                  <a:srgbClr val="7030A0"/>
                </a:solidFill>
              </a:rPr>
              <a:t>3.Уводы нет запаха</a:t>
            </a:r>
          </a:p>
          <a:p>
            <a:r>
              <a:rPr lang="ru-RU" dirty="0"/>
              <a:t>Предложить детям понюхать воду и сказать, чем она пахнет или совсем не пахнет. Пусть нюхают ещё и ещё, пока не убедятся, что запаха нет. Можно для сравнения предложить понюхать воду в которую добавили ароматические вещества (духи, соль для ванн).</a:t>
            </a:r>
          </a:p>
          <a:p>
            <a:r>
              <a:rPr lang="ru-RU" dirty="0"/>
              <a:t>Однако можно подчеркнуть, что вода из водопроводного крана может иметь запах, так как её очищают специальными веществами, чтобы она была безопасной для нашего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364747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B63F9-90D9-4CB2-81B9-3056F26B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88" y="76940"/>
            <a:ext cx="10364450" cy="81970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Вода жидкая, может течь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BEA168-6E82-4878-B6F1-85CB11B6A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500" y="1143741"/>
            <a:ext cx="4927107" cy="5655075"/>
          </a:xfrm>
        </p:spPr>
        <p:txBody>
          <a:bodyPr>
            <a:normAutofit/>
          </a:bodyPr>
          <a:lstStyle/>
          <a:p>
            <a:r>
              <a:rPr lang="ru-RU" dirty="0"/>
              <a:t>Дать детям два стаканчика – один с водой, другой – пустой. Предложить аккуратно перелить воду из одного в другой. Льётся вода? Почему? (Потому, что она жидкая.) Если бы вода не была жидкой, она не смогла бы течь в реках и ручейках, не текла бы из крана.</a:t>
            </a:r>
          </a:p>
          <a:p>
            <a:r>
              <a:rPr lang="ru-RU" dirty="0"/>
              <a:t>Для того, чтобы дети лучше поняли, что такое «жидкая», предложить им вспомнить, что кисель бывает жидким и густым. Если кисель течёт, мы можем его перелить из стакана в стакан, и мы говорим, что он… жидкий. Если же мы не можем его перелить из стакана в стакан, потому что он не течёт, а выливается кусками, то мы говорим, что кисель… густой.</a:t>
            </a:r>
          </a:p>
          <a:p>
            <a:r>
              <a:rPr lang="ru-RU" dirty="0"/>
              <a:t>Поскольку вода жидкая, может течь, её называют жидкостью.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7FD26CA-541E-4EAC-A932-95C963D268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52336" y="1068993"/>
            <a:ext cx="3986073" cy="51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C3910-81F5-4AB3-BF87-096964DD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97" y="227860"/>
            <a:ext cx="10209945" cy="90848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Вода не имеет цвета, но ее можно покрасить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E30597-2BB0-4B2C-B0FB-23A4D5F2DC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1376039"/>
            <a:ext cx="5942120" cy="445659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23215CF-2D4E-4507-9453-18E4B8D21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739" y="2246051"/>
            <a:ext cx="5344357" cy="5149048"/>
          </a:xfrm>
        </p:spPr>
        <p:txBody>
          <a:bodyPr/>
          <a:lstStyle/>
          <a:p>
            <a:r>
              <a:rPr lang="ru-RU" dirty="0"/>
              <a:t>Налить в стаканы воду. Какого цвета вода? (У воды нет цвета, она прозрачная). Воду можно подкрасить, добавив в неё краску. (Дети наблюдают за окрашиванием воды). Какого цвета стала вода? (Красная, синяя, жёлтая, красная). Цвет воды зависит от того, какого цвета краску добавили в воду. Вывод: Вода легко окрашивается в любой цвет.</a:t>
            </a:r>
          </a:p>
        </p:txBody>
      </p:sp>
    </p:spTree>
    <p:extLst>
      <p:ext uri="{BB962C8B-B14F-4D97-AF65-F5344CB8AC3E}">
        <p14:creationId xmlns:p14="http://schemas.microsoft.com/office/powerpoint/2010/main" val="5684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59F20-5ED4-4748-896D-7E6FF195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92" y="94695"/>
            <a:ext cx="11177611" cy="90848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Вода не имеет формы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B480570-628D-40C5-A874-3746083696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18093" y="1802167"/>
            <a:ext cx="5949510" cy="381958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180E9C6-E5E2-43B0-A82B-12B1172D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992" y="1802167"/>
            <a:ext cx="5052021" cy="4687409"/>
          </a:xfrm>
        </p:spPr>
        <p:txBody>
          <a:bodyPr/>
          <a:lstStyle/>
          <a:p>
            <a:r>
              <a:rPr lang="ru-RU" dirty="0"/>
              <a:t>Предложить детям рассмотреть кубик льда (вспомнить, что лёд – это твёрдая вода). Какой формы этот кусочек льда? Изменит ли он свою форму, если опустить его в стакан, в миску, положить на стол или на ладошку? А жидкая вода?</a:t>
            </a:r>
          </a:p>
          <a:p>
            <a:r>
              <a:rPr lang="ru-RU" dirty="0"/>
              <a:t>Предложить детям налить воду в кувшин, тарелку, стакан (любые сосуды), на поверхность стола. Что происходит? Вода принимает форму того предмета, в котором находится, а на ровном месте расползается лужицей. Значит, жидкая вода не имеет формы.</a:t>
            </a:r>
          </a:p>
        </p:txBody>
      </p:sp>
    </p:spTree>
    <p:extLst>
      <p:ext uri="{BB962C8B-B14F-4D97-AF65-F5344CB8AC3E}">
        <p14:creationId xmlns:p14="http://schemas.microsoft.com/office/powerpoint/2010/main" val="156322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6BD2A-1DD6-450A-B50D-59F41F83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3" y="-79899"/>
            <a:ext cx="10715973" cy="733031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Разные состояния воды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CB30DB-F94C-48CF-89A1-B9EADCEF0C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26096" y="1704514"/>
            <a:ext cx="6342873" cy="364872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C1BE2B8-196D-4EAC-BF97-19B42E16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729" y="719091"/>
            <a:ext cx="5540367" cy="59835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Вода бывает теплой, холодной, горячей</a:t>
            </a:r>
          </a:p>
          <a:p>
            <a:endParaRPr lang="ru-RU" sz="1300" dirty="0"/>
          </a:p>
          <a:p>
            <a:r>
              <a:rPr lang="ru-RU" sz="1300" dirty="0"/>
              <a:t>Дать детям стаканчики с водой разной температуры. Дети пальчиком или с помощью термометра определяют, в каком стаканчике вода холодная, а в каком горячая. Спросите ребёнка, как получить тёплую воду? Проделайте это вместе с ним.</a:t>
            </a:r>
          </a:p>
          <a:p>
            <a:r>
              <a:rPr lang="ru-RU" sz="1300" dirty="0"/>
              <a:t>Подчеркнуть, что в реках, озёрах, морях тоже бывает вода с разной температурой: и тёплая, и холодная. Некоторые рыбы, звери, растения, улитки могут жить только в тёплой воде, другие – только в холодной. Если бы дети были рыбами, какую воду они бы выбрали – тёплую или холодную? Как они думают, где больше разных растений и животных – в тёплых морях или в холодных? Сказать, что в холодных морях, реках живёт меньше разных животных. Но в природе есть такие необычные места, где очень горячая вода выходит из-под земли на поверхность. Это гейзеры. От них, как и от термоса с горячей водой, тоже идёт пар. Может ли кто-нибудь жить в таком горячем «доме»? Жильцов там очень мало, но они есть, например, особенные водоросли.</a:t>
            </a:r>
          </a:p>
          <a:p>
            <a:r>
              <a:rPr lang="ru-RU" sz="1300" dirty="0"/>
              <a:t>Важно, чтобы дети поняли, что в водоёмах вола бывает разной температуры, а значит, в них живут разные растения и животные.</a:t>
            </a:r>
          </a:p>
        </p:txBody>
      </p:sp>
    </p:spTree>
    <p:extLst>
      <p:ext uri="{BB962C8B-B14F-4D97-AF65-F5344CB8AC3E}">
        <p14:creationId xmlns:p14="http://schemas.microsoft.com/office/powerpoint/2010/main" val="30830946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100</TotalTime>
  <Words>1562</Words>
  <Application>Microsoft Office PowerPoint</Application>
  <PresentationFormat>Широкоэкранный</PresentationFormat>
  <Paragraphs>88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Tw Cen MT</vt:lpstr>
      <vt:lpstr>Капля</vt:lpstr>
      <vt:lpstr>Кружок дополнительного образования по экспериментированию</vt:lpstr>
      <vt:lpstr>Актуальность программы</vt:lpstr>
      <vt:lpstr>Цель и задачи программы кружка</vt:lpstr>
      <vt:lpstr>Экспериментирование с водой </vt:lpstr>
      <vt:lpstr>У воды нет запаха, вкуса и цвета</vt:lpstr>
      <vt:lpstr>Вода жидкая, может течь</vt:lpstr>
      <vt:lpstr>Вода не имеет цвета, но ее можно покрасить</vt:lpstr>
      <vt:lpstr>Вода не имеет формы</vt:lpstr>
      <vt:lpstr>Разные состояния воды</vt:lpstr>
      <vt:lpstr>Тонет-плавает</vt:lpstr>
      <vt:lpstr>Плотность воды</vt:lpstr>
      <vt:lpstr>Цветы лотоса</vt:lpstr>
      <vt:lpstr>Вода нужна всем</vt:lpstr>
      <vt:lpstr>Круговорот воды в природе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колдобенкова</dc:creator>
  <cp:lastModifiedBy>ольга колдобенкова</cp:lastModifiedBy>
  <cp:revision>12</cp:revision>
  <dcterms:created xsi:type="dcterms:W3CDTF">2019-03-07T15:37:20Z</dcterms:created>
  <dcterms:modified xsi:type="dcterms:W3CDTF">2019-03-07T17:17:31Z</dcterms:modified>
</cp:coreProperties>
</file>