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2" r:id="rId4"/>
    <p:sldId id="268" r:id="rId5"/>
    <p:sldId id="269" r:id="rId6"/>
    <p:sldId id="270" r:id="rId7"/>
    <p:sldId id="271" r:id="rId8"/>
    <p:sldId id="272" r:id="rId9"/>
    <p:sldId id="273" r:id="rId10"/>
    <p:sldId id="263" r:id="rId11"/>
    <p:sldId id="264" r:id="rId12"/>
    <p:sldId id="275" r:id="rId13"/>
    <p:sldId id="265" r:id="rId14"/>
    <p:sldId id="266" r:id="rId15"/>
    <p:sldId id="267" r:id="rId16"/>
    <p:sldId id="258" r:id="rId17"/>
    <p:sldId id="259" r:id="rId18"/>
    <p:sldId id="280" r:id="rId19"/>
    <p:sldId id="281" r:id="rId20"/>
    <p:sldId id="283" r:id="rId21"/>
    <p:sldId id="282" r:id="rId22"/>
    <p:sldId id="260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34000C03-89B6-4A58-864F-1BD674D35B6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EA5E987-C882-4B84-814C-50F42561F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623D9-1BC1-4BC0-8DF9-146850143D85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6CBA-1B8A-4B1E-86D5-045A9C827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8323-BC99-474B-A448-05A2635B56F4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BCA71-3EA3-4F23-9F6F-9813D14D5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772D-7B2C-4C3E-87DA-8EBE3AC3C5B6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2E98-6055-4684-AAC7-1074292EA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2809-DD65-4572-ABE9-11FC60D3FC5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4C573-FB95-41AA-B50F-1B9E12EF4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E2C9-08BC-4863-B572-59E37C3837F3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31A27-A655-4FAE-BDBE-EC387AC77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F3168-3DD4-4F36-B949-1BC6ACC48167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9839-0C4B-4ECC-A6CA-58CB5C189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07C2-2226-413C-9C9B-586239EFDF89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9762-21E4-42FF-93E3-55769D86A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B9CCF-D8FE-45FF-B353-C65E312A3741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8011-D990-4B99-A3EA-85922FB35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47F40-F0B6-4696-A552-CC7EB3264C42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AB47-C063-42D9-869C-B80B6EEA2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5C98-BC57-4D6D-A5FB-A4FEBEF4EC01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AE9E3-FFD2-4492-9DAE-16CB24698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438C7879-D097-40C0-9507-1A003FF73B0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E41CA4C9-1451-4F5F-B5E3-C32E49651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7900" y="188913"/>
            <a:ext cx="3168650" cy="18002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ВРЕМЕНА ГОДА </a:t>
            </a:r>
            <a:r>
              <a:rPr lang="ru-RU" sz="2200" dirty="0" smtClean="0"/>
              <a:t>Средняя группа</a:t>
            </a:r>
            <a:r>
              <a:rPr lang="ru-RU" sz="2200" smtClean="0"/>
              <a:t/>
            </a:r>
            <a:br>
              <a:rPr lang="ru-RU" sz="2200" smtClean="0"/>
            </a:br>
            <a:r>
              <a:rPr lang="ru-RU" sz="2000" smtClean="0"/>
              <a:t>Подготовила: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Байрамова </a:t>
            </a:r>
            <a:r>
              <a:rPr lang="ru-RU" sz="2000" smtClean="0"/>
              <a:t>Л.Ю.</a:t>
            </a:r>
            <a:br>
              <a:rPr lang="ru-RU" sz="2000" smtClean="0"/>
            </a:br>
            <a:endParaRPr lang="ru-RU" sz="2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925" y="2276475"/>
            <a:ext cx="3309938" cy="38163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2276475"/>
            <a:ext cx="34163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1296988"/>
          </a:xfrm>
        </p:spPr>
        <p:txBody>
          <a:bodyPr/>
          <a:lstStyle/>
          <a:p>
            <a:r>
              <a:rPr lang="ru-RU" sz="2000" smtClean="0">
                <a:solidFill>
                  <a:srgbClr val="FF0000"/>
                </a:solidFill>
              </a:rPr>
              <a:t>                                       Всюду снег искрится -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400" b="1" smtClean="0"/>
              <a:t>Зима</a:t>
            </a:r>
            <a:r>
              <a:rPr lang="ru-RU" sz="2400" smtClean="0"/>
              <a:t> </a:t>
            </a:r>
            <a:r>
              <a:rPr lang="ru-RU" sz="2000" smtClean="0"/>
              <a:t>                           </a:t>
            </a:r>
            <a:r>
              <a:rPr lang="ru-RU" sz="2000" smtClean="0">
                <a:solidFill>
                  <a:srgbClr val="FF0000"/>
                </a:solidFill>
              </a:rPr>
              <a:t>К нам пришла сама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                                       Четвертая сестрица -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                                       </a:t>
            </a:r>
            <a:r>
              <a:rPr lang="ru-RU" sz="2000" b="1" smtClean="0">
                <a:solidFill>
                  <a:srgbClr val="FF0000"/>
                </a:solidFill>
              </a:rPr>
              <a:t>Зимушка - ЗИМА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84213" y="2205038"/>
            <a:ext cx="7488237" cy="4319587"/>
          </a:xfrm>
        </p:spPr>
        <p:txBody>
          <a:bodyPr/>
          <a:lstStyle/>
          <a:p>
            <a:r>
              <a:rPr lang="ru-RU" sz="2000" smtClean="0"/>
              <a:t>Пришла зима! Лес одел пушистые белые шубки. Вода в речках и озерах замерзла и превратилась в лед. Зато теперь можно кататься на коньках. Если снег мокрый можно слепить снежную бабу и поиграть в снежки, а если сухой, то с вихрем прокатиться с горы на санках.</a:t>
            </a:r>
          </a:p>
          <a:p>
            <a:endParaRPr lang="ru-RU" sz="2000" smtClean="0"/>
          </a:p>
          <a:p>
            <a:r>
              <a:rPr lang="ru-RU" sz="2000" smtClean="0"/>
              <a:t> Зимой природа спит, накрывшись белым одеялом из снега и льда; на голых ветвях деревьев встречаются зимние птицы; животные оставляют следы на снегу; временами случаются вьюги и морозы; дни короткие, а ночи длинные и холодные.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765175"/>
            <a:ext cx="7024688" cy="56356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Зима</a:t>
            </a:r>
            <a:endParaRPr lang="ru-RU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1042988" y="1412875"/>
            <a:ext cx="6777037" cy="4419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28738"/>
            <a:ext cx="6905625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2954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3">
                    <a:lumMod val="75000"/>
                  </a:schemeClr>
                </a:solidFill>
              </a:rPr>
              <a:t>Определи, какое время года изображено на картинках. Что происходит с 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деревом 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зимой, </a:t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весной</a:t>
            </a:r>
            <a:r>
              <a:rPr lang="ru-RU" sz="2200" b="1" dirty="0">
                <a:solidFill>
                  <a:schemeClr val="accent3">
                    <a:lumMod val="75000"/>
                  </a:schemeClr>
                </a:solidFill>
              </a:rPr>
              <a:t>, летом и осенью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1476375" y="2205038"/>
            <a:ext cx="5688013" cy="36274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205038"/>
            <a:ext cx="5688013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1079500"/>
          </a:xfrm>
        </p:spPr>
        <p:txBody>
          <a:bodyPr/>
          <a:lstStyle/>
          <a:p>
            <a:pPr algn="ctr"/>
            <a:r>
              <a:rPr lang="ru-RU" sz="2000" smtClean="0">
                <a:solidFill>
                  <a:srgbClr val="FF0000"/>
                </a:solidFill>
              </a:rPr>
              <a:t>Дидактическая игра "Когда это бывает? Весна - Лето - Осень - Зима".</a:t>
            </a:r>
            <a:br>
              <a:rPr lang="ru-RU" sz="2000" smtClean="0">
                <a:solidFill>
                  <a:srgbClr val="FF0000"/>
                </a:solidFill>
              </a:rPr>
            </a:br>
            <a:endParaRPr lang="ru-RU" sz="200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557338"/>
            <a:ext cx="7488237" cy="4824412"/>
          </a:xfrm>
        </p:spPr>
        <p:txBody>
          <a:bodyPr rtlCol="0">
            <a:normAutofit fontScale="3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ru-RU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ru-RU" sz="4300" smtClean="0"/>
              <a:t>Цель:  уточнить представления детей о временах года: весна,  лето, осень, зима;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430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ru-RU" sz="4300" smtClean="0"/>
              <a:t>- вспомнить признаки этих времен года;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430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ru-RU" sz="4300" smtClean="0"/>
              <a:t>- учить   находить   признаки   этих   времен   года   на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ru-RU" sz="4300" smtClean="0"/>
              <a:t>картинах и картинках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430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ru-RU" sz="4300" smtClean="0"/>
              <a:t>Речевая задача   - обучение составлению сложносочиненных предложений с союзом потому что;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430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ru-RU" sz="4300" smtClean="0"/>
              <a:t> - обучение      правильному     употреблению наречия с временным значением.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430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ru-RU" sz="4300" smtClean="0"/>
              <a:t>Материал - большие картины с изображением весны,  зимы, лета, осени и маленькие.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sz="430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ru-RU" sz="4300" smtClean="0"/>
              <a:t>Ход игры:           На доске прикреплены четыре большие картины  с изображением времен года. Детям раздаются карточки с изображением людей, животных, деревьев, в разные сезоны. Дети должны разложить картинки соответственно времени года изображенного: на картине и рассказать, почему они так сделали.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1368425"/>
          </a:xfrm>
        </p:spPr>
        <p:txBody>
          <a:bodyPr/>
          <a:lstStyle/>
          <a:p>
            <a:pPr algn="ctr"/>
            <a:r>
              <a:rPr lang="ru-RU" sz="1600" smtClean="0">
                <a:solidFill>
                  <a:srgbClr val="FF0000"/>
                </a:solidFill>
              </a:rPr>
              <a:t>Дидактическая игра: «Когда это бывает?»</a:t>
            </a:r>
            <a:br>
              <a:rPr lang="ru-RU" sz="1600" smtClean="0">
                <a:solidFill>
                  <a:srgbClr val="FF0000"/>
                </a:solidFill>
              </a:rPr>
            </a:br>
            <a:r>
              <a:rPr lang="ru-RU" sz="1600" smtClean="0">
                <a:solidFill>
                  <a:srgbClr val="FF0000"/>
                </a:solidFill>
              </a:rPr>
              <a:t/>
            </a:r>
            <a:br>
              <a:rPr lang="ru-RU" sz="1600" smtClean="0">
                <a:solidFill>
                  <a:srgbClr val="FF0000"/>
                </a:solidFill>
              </a:rPr>
            </a:br>
            <a:r>
              <a:rPr lang="ru-RU" sz="1600" smtClean="0">
                <a:solidFill>
                  <a:srgbClr val="FF0000"/>
                </a:solidFill>
              </a:rPr>
              <a:t>Цель: учить детей называть времени года по их признакам; развивать мышление, память, внимание.</a:t>
            </a:r>
            <a:br>
              <a:rPr lang="ru-RU" sz="1600" smtClean="0">
                <a:solidFill>
                  <a:srgbClr val="FF0000"/>
                </a:solidFill>
              </a:rPr>
            </a:br>
            <a:endParaRPr lang="ru-RU" sz="160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916113"/>
            <a:ext cx="7489825" cy="4537075"/>
          </a:xfrm>
        </p:spPr>
        <p:txBody>
          <a:bodyPr rtlCol="0">
            <a:normAutofit fontScale="70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Материал: картинки с временами года, загадки о временах года.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Ход игры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Воспитатель загадывает детям загадки о временах года, дети их отгадывают, находят соответствующие времени года на картинках и выставляют их на мольберт.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Снег на полях,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Лед на реках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Вьюга гуляет,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Когда это бывает? (Зимой)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5048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Дидактическая игра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557338"/>
            <a:ext cx="6777037" cy="4895850"/>
          </a:xfrm>
        </p:spPr>
        <p:txBody>
          <a:bodyPr rtlCol="0">
            <a:normAutofit fontScale="6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Сошли снега, шумит вода,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Земля уже цветами полна.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Растет травка молодая,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Все мертвое оживает,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Когда это бывает? (Весной)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Солнце печет, липа цветет,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Вишня поспевает,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Когда это бывает? (Летом)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Голые поля, мокнет земля,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Дождь поливает, когда это бывает? (</a:t>
            </a:r>
            <a:r>
              <a:rPr lang="ru-RU" dirty="0" smtClean="0"/>
              <a:t>Осенью)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2324100"/>
            <a:ext cx="7705725" cy="3508375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dirty="0" smtClean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Двенадцать </a:t>
            </a:r>
            <a:r>
              <a:rPr lang="ru-RU" dirty="0"/>
              <a:t>братьев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 Друг за другом бродят,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 Но друг друга не обгоняют.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(Месяцы.)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088" y="2205038"/>
            <a:ext cx="523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429000"/>
            <a:ext cx="270668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43338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Разделим месяцы по временам года: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84325" y="1268413"/>
            <a:ext cx="5940425" cy="455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Разделим месяцы по временам года:</a:t>
            </a:r>
            <a:endParaRPr lang="ru-RU" sz="2800" dirty="0"/>
          </a:p>
        </p:txBody>
      </p:sp>
      <p:pic>
        <p:nvPicPr>
          <p:cNvPr id="30722" name="Объект 3"/>
          <p:cNvPicPr>
            <a:picLocks noGrp="1"/>
          </p:cNvPicPr>
          <p:nvPr>
            <p:ph idx="1"/>
          </p:nvPr>
        </p:nvPicPr>
        <p:blipFill>
          <a:blip r:embed="rId2"/>
          <a:srcRect t="49130"/>
          <a:stretch>
            <a:fillRect/>
          </a:stretch>
        </p:blipFill>
        <p:spPr>
          <a:xfrm>
            <a:off x="1476375" y="1844675"/>
            <a:ext cx="5975350" cy="38877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6477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Пословицы - Весна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484313"/>
            <a:ext cx="8137525" cy="4897437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«Без </a:t>
            </a:r>
            <a:r>
              <a:rPr lang="ru-RU" sz="2000" dirty="0"/>
              <a:t>первой </a:t>
            </a:r>
            <a:r>
              <a:rPr lang="ru-RU" sz="2000" dirty="0" smtClean="0"/>
              <a:t>ласточки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/>
              <a:t>весна не </a:t>
            </a:r>
            <a:r>
              <a:rPr lang="ru-RU" sz="2000" dirty="0" smtClean="0"/>
              <a:t>обходится»;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«Весенний дождь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/>
              <a:t>лишним не </a:t>
            </a:r>
            <a:r>
              <a:rPr lang="ru-RU" sz="2000" dirty="0" smtClean="0"/>
              <a:t>бывает»;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«Весна </a:t>
            </a:r>
            <a:r>
              <a:rPr lang="ru-RU" sz="2000" dirty="0"/>
              <a:t>красна цветами</a:t>
            </a:r>
            <a:r>
              <a:rPr lang="ru-RU" sz="2000" dirty="0" smtClean="0"/>
              <a:t>,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dirty="0" smtClean="0"/>
              <a:t> </a:t>
            </a:r>
            <a:r>
              <a:rPr lang="ru-RU" sz="2000" dirty="0"/>
              <a:t>а осень — </a:t>
            </a:r>
            <a:r>
              <a:rPr lang="ru-RU" sz="2000" dirty="0" smtClean="0"/>
              <a:t>пирогами».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2000" dirty="0" smtClean="0"/>
          </a:p>
          <a:p>
            <a:pPr indent="-274320" fontAlgn="auto">
              <a:spcAft>
                <a:spcPts val="0"/>
              </a:spcAft>
              <a:defRPr/>
            </a:pPr>
            <a:endParaRPr lang="ru-RU" sz="2000" dirty="0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557338"/>
            <a:ext cx="4752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80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Цель</a:t>
            </a:r>
            <a:r>
              <a:rPr lang="ru-RU" sz="3200" dirty="0" smtClean="0">
                <a:solidFill>
                  <a:srgbClr val="FF0000"/>
                </a:solidFill>
              </a:rPr>
              <a:t>: формировать </a:t>
            </a:r>
            <a:r>
              <a:rPr lang="ru-RU" sz="3200" dirty="0">
                <a:solidFill>
                  <a:srgbClr val="FF0000"/>
                </a:solidFill>
              </a:rPr>
              <a:t>у ребят эмоционально-положительное, бережное отношение к </a:t>
            </a:r>
            <a:r>
              <a:rPr lang="ru-RU" sz="3200" dirty="0" smtClean="0">
                <a:solidFill>
                  <a:srgbClr val="FF0000"/>
                </a:solidFill>
              </a:rPr>
              <a:t>природе.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1042988" y="2852738"/>
            <a:ext cx="6777037" cy="2979737"/>
          </a:xfrm>
        </p:spPr>
        <p:txBody>
          <a:bodyPr/>
          <a:lstStyle/>
          <a:p>
            <a:r>
              <a:rPr lang="ru-RU" smtClean="0"/>
              <a:t>Задачи:</a:t>
            </a:r>
          </a:p>
          <a:p>
            <a:r>
              <a:rPr lang="ru-RU" smtClean="0"/>
              <a:t>- познакомить детей с сезонными изменениями;</a:t>
            </a:r>
          </a:p>
          <a:p>
            <a:r>
              <a:rPr lang="ru-RU" smtClean="0"/>
              <a:t>- учить детей замечать сезонные изменения.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720725"/>
          </a:xfrm>
        </p:spPr>
        <p:txBody>
          <a:bodyPr/>
          <a:lstStyle/>
          <a:p>
            <a:pPr algn="ctr"/>
            <a:r>
              <a:rPr lang="ru-RU" smtClean="0"/>
              <a:t>Пословицы - Лето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611188" y="1628775"/>
            <a:ext cx="7921625" cy="4895850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«Летом каждый кустик 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ночевать пустит»;</a:t>
            </a:r>
          </a:p>
          <a:p>
            <a:pPr marL="68263" indent="0">
              <a:buFont typeface="Wingdings 2" pitchFamily="18" charset="2"/>
              <a:buNone/>
            </a:pPr>
            <a:endParaRPr lang="ru-RU" sz="2000" smtClean="0"/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«Что летом родится,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зимой пригодится»;</a:t>
            </a:r>
          </a:p>
          <a:p>
            <a:pPr marL="68263" indent="0">
              <a:buFont typeface="Wingdings 2" pitchFamily="18" charset="2"/>
              <a:buNone/>
            </a:pPr>
            <a:endParaRPr lang="ru-RU" sz="2000" smtClean="0"/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«Летом не соберёшь —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зимой не найдёшь».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773238"/>
            <a:ext cx="50196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7207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/>
                </a:solidFill>
              </a:rPr>
              <a:t>Пословицы - Осень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539750" y="1628775"/>
            <a:ext cx="7993063" cy="4824413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«Весна красна, да голодна;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осень дождлива, да сытна»;</a:t>
            </a:r>
          </a:p>
          <a:p>
            <a:pPr marL="68263" indent="0">
              <a:buFont typeface="Wingdings 2" pitchFamily="18" charset="2"/>
              <a:buNone/>
            </a:pPr>
            <a:endParaRPr lang="ru-RU" sz="2000" smtClean="0"/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«Осень велика, зима долга»;</a:t>
            </a:r>
          </a:p>
          <a:p>
            <a:pPr marL="68263" indent="0">
              <a:buFont typeface="Wingdings 2" pitchFamily="18" charset="2"/>
              <a:buNone/>
            </a:pPr>
            <a:endParaRPr lang="ru-RU" sz="2000" smtClean="0"/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«С березы лист не опал — 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снег ляжет поздно».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695450"/>
            <a:ext cx="3744913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5032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F0"/>
                </a:solidFill>
              </a:rPr>
              <a:t>Пословицы  - Зима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468313" y="1341438"/>
            <a:ext cx="8207375" cy="4895850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«Мороз невелик,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а стоять не велит»;</a:t>
            </a:r>
          </a:p>
          <a:p>
            <a:pPr marL="68263" indent="0">
              <a:buFont typeface="Wingdings 2" pitchFamily="18" charset="2"/>
              <a:buNone/>
            </a:pPr>
            <a:endParaRPr lang="ru-RU" sz="2000" smtClean="0"/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«Береги нос в большой мороз»;</a:t>
            </a:r>
          </a:p>
          <a:p>
            <a:pPr marL="68263" indent="0">
              <a:buFont typeface="Wingdings 2" pitchFamily="18" charset="2"/>
              <a:buNone/>
            </a:pPr>
            <a:endParaRPr lang="ru-RU" sz="2000" smtClean="0"/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«Январь-зимы государь»;</a:t>
            </a:r>
          </a:p>
          <a:p>
            <a:pPr marL="68263" indent="0">
              <a:buFont typeface="Wingdings 2" pitchFamily="18" charset="2"/>
              <a:buNone/>
            </a:pPr>
            <a:endParaRPr lang="ru-RU" sz="2000" smtClean="0"/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«Много снега-много хлеба»;</a:t>
            </a:r>
          </a:p>
          <a:p>
            <a:pPr marL="68263" indent="0">
              <a:buFont typeface="Wingdings 2" pitchFamily="18" charset="2"/>
              <a:buNone/>
            </a:pPr>
            <a:endParaRPr lang="ru-RU" sz="2000" smtClean="0"/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«Если дым из трубы идет 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столбом-быть большому</a:t>
            </a:r>
          </a:p>
          <a:p>
            <a:pPr marL="68263" indent="0">
              <a:buFont typeface="Wingdings 2" pitchFamily="18" charset="2"/>
              <a:buNone/>
            </a:pPr>
            <a:r>
              <a:rPr lang="ru-RU" sz="2000" smtClean="0"/>
              <a:t> морозу».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325563"/>
            <a:ext cx="35274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72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Времена года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1042988" y="2324100"/>
            <a:ext cx="7345362" cy="4057650"/>
          </a:xfrm>
        </p:spPr>
        <p:txBody>
          <a:bodyPr/>
          <a:lstStyle/>
          <a:p>
            <a:pPr lvl="3"/>
            <a:r>
              <a:rPr lang="ru-RU" sz="2400" smtClean="0"/>
              <a:t>Есть у природы</a:t>
            </a:r>
          </a:p>
          <a:p>
            <a:pPr lvl="3"/>
            <a:r>
              <a:rPr lang="ru-RU" sz="2400" smtClean="0"/>
              <a:t> Четыре страницы,</a:t>
            </a:r>
          </a:p>
          <a:p>
            <a:pPr lvl="3"/>
            <a:r>
              <a:rPr lang="ru-RU" sz="2400" smtClean="0"/>
              <a:t> Есть у погоды</a:t>
            </a:r>
          </a:p>
          <a:p>
            <a:pPr lvl="3"/>
            <a:r>
              <a:rPr lang="ru-RU" sz="2400" smtClean="0"/>
              <a:t> Четыре сестрицы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114800"/>
            <a:ext cx="38163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620713"/>
            <a:ext cx="7024687" cy="11525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Прилетают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птицы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400" b="1" dirty="0"/>
              <a:t>Весна</a:t>
            </a:r>
            <a:r>
              <a:rPr lang="ru-RU" sz="2400" b="1" dirty="0" smtClean="0"/>
              <a:t> </a:t>
            </a:r>
            <a:r>
              <a:rPr lang="ru-RU" sz="1600" dirty="0" smtClean="0"/>
              <a:t>                               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Звери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просыпаются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Первая сестрица</a:t>
            </a:r>
            <a:br>
              <a:rPr lang="ru-RU" sz="16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ВЕСНОЙ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называется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988" y="1916113"/>
            <a:ext cx="7345362" cy="4392612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Наступила весна! </a:t>
            </a:r>
            <a:r>
              <a:rPr lang="ru-RU" dirty="0" smtClean="0"/>
              <a:t>Пробуждается </a:t>
            </a:r>
            <a:r>
              <a:rPr lang="ru-RU" dirty="0"/>
              <a:t>природа после зимы, </a:t>
            </a:r>
            <a:r>
              <a:rPr lang="ru-RU" dirty="0" smtClean="0"/>
              <a:t>солнце </a:t>
            </a:r>
            <a:r>
              <a:rPr lang="ru-RU" dirty="0"/>
              <a:t>светит ярко-ярко, тает снег, скоро вернуться в лес птицы из теплых краев, наполнив лес пением. Вот-вот запоют птицы, зацветут цветы, а лес оденется в зеленую листву.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 Весной снег начинает таять на солнце и превращается в воду; ручьи наполняют озера водой; прилетают птицы; появляются почки на деревьях из которых вырастают маленькие листики; птицы вьют гнезда, а в лесу появляются насекомые и весь растительный и животный мир пробуждается от спячки.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5048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Весна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827088" y="1268413"/>
            <a:ext cx="7489825" cy="456406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74763"/>
            <a:ext cx="762635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12969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/>
              <a:t>                                 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Сыты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все, согреты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400" b="1" dirty="0"/>
              <a:t> Лето </a:t>
            </a:r>
            <a:r>
              <a:rPr lang="ru-RU" sz="2400" b="1" dirty="0" smtClean="0"/>
              <a:t>                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Солнца ярким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светом</a:t>
            </a:r>
            <a:br>
              <a:rPr lang="ru-RU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Вторую сестрицу</a:t>
            </a:r>
            <a:br>
              <a:rPr lang="ru-RU" sz="2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Называют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ЛЕТО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3" y="2060575"/>
            <a:ext cx="6777037" cy="4248150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Наступило лето! Природа распустилась, лес, сад, деревья в парке изменились до неузнаваемости, покрылись густыми зелеными листьями. Солнце греет все жарче и жарче, день становится длиннее и птицы поют без умолку.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 Летом природа занята ростом и развитием; жизнь в лесу бурлит, растения тянутся вверх, а животные выхаживают своих детёнышей; солнышко припекает сильнее; рассвет наступает рано, а темнеет позже; а в августе можно увидеть падающие звёзды.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6477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042988" y="1700213"/>
            <a:ext cx="7273925" cy="46085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98613"/>
            <a:ext cx="748823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042988" y="765175"/>
            <a:ext cx="7024687" cy="1295400"/>
          </a:xfrm>
        </p:spPr>
        <p:txBody>
          <a:bodyPr/>
          <a:lstStyle/>
          <a:p>
            <a:r>
              <a:rPr lang="ru-RU" sz="2000" smtClean="0"/>
              <a:t>                                           </a:t>
            </a:r>
            <a:r>
              <a:rPr lang="ru-RU" sz="2000" smtClean="0">
                <a:solidFill>
                  <a:srgbClr val="FF0000"/>
                </a:solidFill>
              </a:rPr>
              <a:t>Сделаны запасы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400" b="1" smtClean="0"/>
              <a:t>Осень</a:t>
            </a:r>
            <a:r>
              <a:rPr lang="ru-RU" sz="2000" b="1" smtClean="0"/>
              <a:t> </a:t>
            </a:r>
            <a:r>
              <a:rPr lang="ru-RU" sz="2000" smtClean="0"/>
              <a:t>                            </a:t>
            </a:r>
            <a:r>
              <a:rPr lang="ru-RU" sz="2000" smtClean="0">
                <a:solidFill>
                  <a:srgbClr val="FF0000"/>
                </a:solidFill>
              </a:rPr>
              <a:t>Листья облетают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smtClean="0">
                <a:solidFill>
                  <a:srgbClr val="FF0000"/>
                </a:solidFill>
              </a:rPr>
              <a:t>                                           Третья сестрица -</a:t>
            </a:r>
            <a:br>
              <a:rPr lang="ru-RU" sz="2000" smtClean="0">
                <a:solidFill>
                  <a:srgbClr val="FF0000"/>
                </a:solidFill>
              </a:rPr>
            </a:br>
            <a:r>
              <a:rPr lang="ru-RU" sz="2000" b="1" smtClean="0">
                <a:solidFill>
                  <a:srgbClr val="FF0000"/>
                </a:solidFill>
              </a:rPr>
              <a:t>                                          ОСЕНЬ </a:t>
            </a:r>
            <a:r>
              <a:rPr lang="ru-RU" sz="2000" smtClean="0">
                <a:solidFill>
                  <a:srgbClr val="FF0000"/>
                </a:solidFill>
              </a:rPr>
              <a:t>золотая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Наступила осень! Лес накинул золотца на листья, зашумели листья, вот ветер срывает их и пускает листопадом по дороге. Долго еще будут кружиться листья, пока не опадут и деревья останутся голыми. Вот тогда с нетерпением будем ждать первый снег.</a:t>
            </a:r>
          </a:p>
          <a:p>
            <a:pPr indent="-274320" fontAlgn="auto">
              <a:spcAft>
                <a:spcPts val="0"/>
              </a:spcAft>
              <a:defRPr/>
            </a:pPr>
            <a:endParaRPr lang="ru-RU" dirty="0"/>
          </a:p>
          <a:p>
            <a:pPr indent="-274320" fontAlgn="auto">
              <a:spcAft>
                <a:spcPts val="0"/>
              </a:spcAft>
              <a:defRPr/>
            </a:pPr>
            <a:r>
              <a:rPr lang="ru-RU" dirty="0"/>
              <a:t> Осенью природа замедляет свое развитие и готовится к зиме; кусты и деревья сбрасывают свои листья; птицы улетают в теплые края, а те животные, которые остаются, одеваются в теплые шубки; погода становится все холодней и ближе к концу осени выпадает первый снег.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692150"/>
            <a:ext cx="7024687" cy="64928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Осень</a:t>
            </a:r>
            <a:endParaRPr lang="ru-RU" dirty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042988" y="1541463"/>
            <a:ext cx="6777037" cy="4291012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41463"/>
            <a:ext cx="741045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147</TotalTime>
  <Words>710</Words>
  <Application>Microsoft Office PowerPoint</Application>
  <PresentationFormat>Экран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Century Gothic</vt:lpstr>
      <vt:lpstr>Arial</vt:lpstr>
      <vt:lpstr>Wingdings 2</vt:lpstr>
      <vt:lpstr>Calibri</vt:lpstr>
      <vt:lpstr>Остин</vt:lpstr>
      <vt:lpstr>Остин</vt:lpstr>
      <vt:lpstr>Остин</vt:lpstr>
      <vt:lpstr>Остин</vt:lpstr>
      <vt:lpstr>             ВРЕМЕНА ГОДА Средняя группа Подготовила: Байрамова Л.Ю. </vt:lpstr>
      <vt:lpstr>Цель: формировать у ребят эмоционально-положительное, бережное отношение к природе.</vt:lpstr>
      <vt:lpstr>Времена года</vt:lpstr>
      <vt:lpstr>                                                   Прилетают птицы Весна                                Звери просыпаются                                                   Первая сестрица                                                   ВЕСНОЙ называется</vt:lpstr>
      <vt:lpstr>Весна</vt:lpstr>
      <vt:lpstr>                                  Сыты все, согреты  Лето                  Солнца ярким светом                                   Вторую сестрицу                                   Называют ЛЕТО</vt:lpstr>
      <vt:lpstr>Лето</vt:lpstr>
      <vt:lpstr>                                           Сделаны запасы Осень                             Листья облетают                                            Третья сестрица -                                           ОСЕНЬ золотая</vt:lpstr>
      <vt:lpstr>Осень</vt:lpstr>
      <vt:lpstr>                                       Всюду снег искрится - Зима                            К нам пришла сама                                        Четвертая сестрица -                                        Зимушка - ЗИМА</vt:lpstr>
      <vt:lpstr>Зима</vt:lpstr>
      <vt:lpstr>Определи, какое время года изображено на картинках. Что происходит с деревом зимой,  весной, летом и осенью?</vt:lpstr>
      <vt:lpstr>Дидактическая игра "Когда это бывает? Весна - Лето - Осень - Зима". </vt:lpstr>
      <vt:lpstr>Дидактическая игра: «Когда это бывает?»  Цель: учить детей называть времени года по их признакам; развивать мышление, память, внимание. </vt:lpstr>
      <vt:lpstr>Дидактическая игра</vt:lpstr>
      <vt:lpstr>Времена года</vt:lpstr>
      <vt:lpstr>Разделим месяцы по временам года:</vt:lpstr>
      <vt:lpstr>Разделим месяцы по временам года:</vt:lpstr>
      <vt:lpstr>Пословицы - Весна</vt:lpstr>
      <vt:lpstr>Пословицы - Лето</vt:lpstr>
      <vt:lpstr>Пословицы - Осень</vt:lpstr>
      <vt:lpstr>Пословицы  - Зима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Светик</dc:creator>
  <cp:lastModifiedBy>Admin</cp:lastModifiedBy>
  <cp:revision>18</cp:revision>
  <dcterms:created xsi:type="dcterms:W3CDTF">2015-02-06T07:24:46Z</dcterms:created>
  <dcterms:modified xsi:type="dcterms:W3CDTF">2015-02-18T09:36:49Z</dcterms:modified>
</cp:coreProperties>
</file>