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7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3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36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6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93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4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2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7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80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A75B10C-240C-4828-AA62-D70C14CFED32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6C8CB3-3439-496D-A306-35FBCE494E1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90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687910"/>
            <a:ext cx="7772400" cy="19318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Интегрированное занятие по математике в </a:t>
            </a:r>
            <a:r>
              <a:rPr lang="ru-RU" sz="2000" dirty="0" smtClean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подготовительной к школе группе</a:t>
            </a:r>
            <a: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теме "Путешествие в страну «Математика</a:t>
            </a:r>
            <a:r>
              <a:rPr lang="ru-RU" sz="2000" dirty="0" smtClean="0">
                <a:solidFill>
                  <a:srgbClr val="0070C0"/>
                </a:solidFill>
                <a:latin typeface="Century" panose="02040604050505020304" pitchFamily="18" charset="0"/>
              </a:rPr>
              <a:t>»</a:t>
            </a:r>
            <a: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entury" panose="02040604050505020304" pitchFamily="18" charset="0"/>
              </a:rPr>
            </a:br>
            <a:endParaRPr lang="ru-RU" sz="2000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22782" y="4960137"/>
            <a:ext cx="3388217" cy="1463040"/>
          </a:xfrm>
        </p:spPr>
        <p:txBody>
          <a:bodyPr/>
          <a:lstStyle/>
          <a:p>
            <a:r>
              <a:rPr lang="ru-RU" dirty="0" err="1" smtClean="0"/>
              <a:t>Выиполнила</a:t>
            </a:r>
            <a:r>
              <a:rPr lang="ru-RU" dirty="0" smtClean="0"/>
              <a:t>: Воспитатель д</a:t>
            </a:r>
            <a:r>
              <a:rPr lang="en-US" dirty="0" smtClean="0"/>
              <a:t>/</a:t>
            </a:r>
            <a:r>
              <a:rPr lang="ru-RU" dirty="0" smtClean="0"/>
              <a:t>о 8</a:t>
            </a:r>
          </a:p>
          <a:p>
            <a:r>
              <a:rPr lang="ru-RU" dirty="0" smtClean="0"/>
              <a:t>Группа 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39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00.infourok.ru/images/doc/223/20759/1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5788" r="69241" b="49505"/>
          <a:stretch/>
        </p:blipFill>
        <p:spPr bwMode="auto">
          <a:xfrm>
            <a:off x="869429" y="281063"/>
            <a:ext cx="3627620" cy="61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aksena.ru/wp-content/uploads/2013/11/3-%D0%BA%D0%BE%D0%BF%D0%B5%D0%B9%D0%BA%D0%B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14917" r="22315" b="9952"/>
          <a:stretch/>
        </p:blipFill>
        <p:spPr bwMode="auto">
          <a:xfrm>
            <a:off x="6475752" y="487180"/>
            <a:ext cx="5306518" cy="53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вно 1"/>
          <p:cNvSpPr/>
          <p:nvPr/>
        </p:nvSpPr>
        <p:spPr>
          <a:xfrm>
            <a:off x="4497049" y="2263514"/>
            <a:ext cx="1978703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79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etradkin-grad.3dn.ru/_pu/8/08546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2349" r="1859" b="7051"/>
          <a:stretch/>
        </p:blipFill>
        <p:spPr bwMode="auto">
          <a:xfrm>
            <a:off x="2158584" y="749508"/>
            <a:ext cx="7734924" cy="52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4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ripy.ZHeleznye_Vorota_otkryvayutsya._-_MUZYKALNOE_OFORMLENIE_SPEKTAKLY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86" y="182016"/>
            <a:ext cx="609600" cy="609600"/>
          </a:xfrm>
          <a:prstGeom prst="rect">
            <a:avLst/>
          </a:prstGeom>
        </p:spPr>
      </p:pic>
      <p:pic>
        <p:nvPicPr>
          <p:cNvPr id="13314" name="Picture 2" descr="https://png.pngtree.com/back_origin_pic/03/85/18/166c10886a51c47da50cbd8eb9dff8c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03" y="231845"/>
            <a:ext cx="7869836" cy="63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m0-tub-ru.yandex.net/i?id=3c7015bfb8f1445ff5904004e52b4144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9" y="396875"/>
            <a:ext cx="3159855" cy="53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planetaskazok.ru/images/stories/tolstoiA/buratino/tmp552-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1"/>
          <a:stretch/>
        </p:blipFill>
        <p:spPr bwMode="auto">
          <a:xfrm>
            <a:off x="5681272" y="15326"/>
            <a:ext cx="5606321" cy="25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ya-webdesign.com/images/bushes-plan-vie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62" y="396875"/>
            <a:ext cx="417959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ya-webdesign.com/images/bushes-plan-vie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72" y="1473894"/>
            <a:ext cx="417959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ya-webdesign.com/images/bushes-plan-view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96" y="1092345"/>
            <a:ext cx="301021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ya-webdesign.com/images/bushes-plan-view-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07" y="1197129"/>
            <a:ext cx="4357772" cy="52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td0.mycdn.me/image?id=863318455306&amp;t=20&amp;plc=WEB&amp;tkn=*TzIrBsSDA-FJbu_5Zuhiq5iba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52" y="558183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id-n-treasure.com/wp-content/uploads/2015/04/Fotolia_66709274_Subscription_Monthly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7" y="319597"/>
            <a:ext cx="8922058" cy="56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.depositphotos.com/1636803/1824/i/950/depositphotos_18240611-stock-photo-golden-key-in-keyh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3" b="89988" l="7910" r="89844">
                        <a14:foregroundMark x1="65625" y1="48474" x2="65625" y2="48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83876" y="3444536"/>
            <a:ext cx="1677880" cy="8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10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ng.pngtree.com/png_detail/18/09/10/pngtree-creative-trees-png-clipart_2889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20" y="141284"/>
            <a:ext cx="6064405" cy="66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.wallpaperscraft.ru/image/voron_ptica_fotosessiya_fon_52932_192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83" l="46354" r="96094">
                        <a14:foregroundMark x1="63906" y1="50417" x2="63906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79" y="3065381"/>
            <a:ext cx="1157641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ages.wallpaperscraft.ru/image/voron_ptica_fotosessiya_fon_52932_192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83" l="46354" r="96094">
                        <a14:foregroundMark x1="63906" y1="50417" x2="63906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74" y="2675534"/>
            <a:ext cx="1321294" cy="77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ages.wallpaperscraft.ru/image/voron_ptica_fotosessiya_fon_52932_1920x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083" l="46354" r="96094">
                        <a14:foregroundMark x1="63906" y1="50417" x2="63906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34" y="3793393"/>
            <a:ext cx="1233688" cy="7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2.bp.blogspot.com/_ZUTSrCHJJqA/S7iXBZGqayI/AAAAAAAAWZ0/N_cORhlQ3KQ/s1600/_MG_8054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7" y="1543198"/>
            <a:ext cx="3027286" cy="17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3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315258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3</a:t>
            </a:r>
            <a:r>
              <a:rPr lang="ru-RU" sz="9600" dirty="0" smtClean="0">
                <a:solidFill>
                  <a:srgbClr val="FF0000"/>
                </a:solidFill>
              </a:rPr>
              <a:t>+2</a:t>
            </a:r>
            <a:r>
              <a:rPr lang="en-US" sz="9600" dirty="0" smtClean="0">
                <a:solidFill>
                  <a:srgbClr val="FF0000"/>
                </a:solidFill>
              </a:rPr>
              <a:t>=5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2.goodfon.ru/original/1600x1200/7/d1/mountain-paradise-thom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" y="304360"/>
            <a:ext cx="11844000" cy="639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rot="20101859">
            <a:off x="668909" y="4800948"/>
            <a:ext cx="1481129" cy="484632"/>
          </a:xfrm>
          <a:prstGeom prst="rightArrow">
            <a:avLst>
              <a:gd name="adj1" fmla="val 3534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ngimg.com/uploads/treasure_chest/treasure_chest_PNG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8181612"/>
            <a:ext cx="12240000" cy="1442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liparts.co/cliparts/Acb/rdp/Acbrdp9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34" y="0"/>
            <a:ext cx="8661482" cy="62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6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dymindspiritguide.com/wp-content/uploads/2017/01/heart-159637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5" y="0"/>
            <a:ext cx="5525697" cy="37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1180" y="1717696"/>
            <a:ext cx="6096000" cy="37911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 algn="ctr"/>
            <a:r>
              <a:rPr lang="ru-RU" sz="2800" i="1" dirty="0"/>
              <a:t>«Здравствуйте, ребята!</a:t>
            </a:r>
            <a:endParaRPr lang="ru-RU" sz="2800" dirty="0"/>
          </a:p>
          <a:p>
            <a:pPr algn="ctr"/>
            <a:r>
              <a:rPr lang="ru-RU" sz="2800" i="1" dirty="0"/>
              <a:t>Пишет вам Иван- царевич. Баба Яга похитила Василису Премудрую и спрятала её в заколдованном лесу. Если её не спасти, она опять превратиться в Лягушку. А мне одному никак не справиться. Помогите, пожалуйста».</a:t>
            </a:r>
            <a:endParaRPr lang="ru-RU" sz="280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astfm-img2.akamaized.net/i/u/ar0/23f3cd20f0924324c388938ade668a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" y="399495"/>
            <a:ext cx="3577702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xn----htbc6aclibhc6h.xn--p1ai/upload/iblock/e59/e598c73ae932da19be47973a8483fb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974246"/>
            <a:ext cx="11088000" cy="86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ng.pngtree.com/element_origin_min_pic/16/11/07/a873e70e3c632ddef07be2174bfd1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51" y="8877"/>
            <a:ext cx="2405848" cy="32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avatars.mds.yandex.net/get-pdb/222681/d926378f-cf02-4397-a564-c84f35a1186a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41" y="-186431"/>
            <a:ext cx="4326384" cy="46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monetnik.ru/storage/market-lot/45/38/94645/272238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648699"/>
            <a:ext cx="5652000" cy="56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reetop.ru/img/134/4310b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35" y="3232018"/>
            <a:ext cx="4092606" cy="356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monetnik.ru/storage/market-lot/45/38/94645/272238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08" y="4465468"/>
            <a:ext cx="914402" cy="9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aeol.su/sites/default/files/user_images/vavan2010/600_5rmmd2009strn5.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66" y="4465468"/>
            <a:ext cx="991137" cy="9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.monetnik.ru/storage/market-lot/76/09/72776/201041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72" y="2813674"/>
            <a:ext cx="985532" cy="9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astfm-img2.akamaized.net/i/u/ar0/23f3cd20f0924324c388938ade668a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021"/>
            <a:ext cx="3577702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xn----htbc6aclibhc6h.xn--p1ai/upload/iblock/e59/e598c73ae932da19be47973a8483fb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9974246"/>
            <a:ext cx="11088000" cy="86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ng.pngtree.com/element_origin_min_pic/16/11/07/a873e70e3c632ddef07be2174bfd1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51" y="292961"/>
            <a:ext cx="2405848" cy="32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avatars.mds.yandex.net/get-pdb/222681/d926378f-cf02-4397-a564-c84f35a1186a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0" y="-142042"/>
            <a:ext cx="4326384" cy="46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.monetnik.ru/storage/market-lot/45/38/94645/272238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8648699"/>
            <a:ext cx="5652000" cy="56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s04.infourok.ru/uploads/ex/0981/00189a90-22d90aa5/hello_html_6505cd1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0" y="4065971"/>
            <a:ext cx="2885241" cy="264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736x/1f/19/74/1f197431823b4f30233c26106bb542d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857">
            <a:off x="4593662" y="3932269"/>
            <a:ext cx="2427826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236x/7f/36/54/7f36544b656e26f37fcd5f35ebb9ca8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71" y="3941684"/>
            <a:ext cx="2325395" cy="24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t="4967" r="47746" b="4967"/>
          <a:stretch/>
        </p:blipFill>
        <p:spPr bwMode="auto">
          <a:xfrm>
            <a:off x="2086252" y="506028"/>
            <a:ext cx="7830105" cy="590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9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1" t="5385" r="2729" b="9038"/>
          <a:stretch/>
        </p:blipFill>
        <p:spPr bwMode="auto">
          <a:xfrm>
            <a:off x="2228295" y="905523"/>
            <a:ext cx="7288567" cy="5406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26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" b="36291"/>
          <a:stretch/>
        </p:blipFill>
        <p:spPr bwMode="auto">
          <a:xfrm>
            <a:off x="1127464" y="816747"/>
            <a:ext cx="9321553" cy="468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ttp://www.clipartbest.com/cliparts/KTj/X5L/KTjX5LE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44" y="745725"/>
            <a:ext cx="4500978" cy="47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4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istok-perm.ru/image/cache/data/product/125463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45" y="337352"/>
            <a:ext cx="5566299" cy="59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xn--h1aeekjh.xn--p1ai/upload/iblock/80c/80c0a3370d7e87cd5d7a2fef8307d4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05" y="221941"/>
            <a:ext cx="3391269" cy="59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odymindspiritguide.com/wp-content/uploads/2017/01/heart-159637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3976687"/>
            <a:ext cx="3600000" cy="24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istockphoto.com/vectors/castle-towers-with-yellow-flags-vector-id657826000?k=6&amp;m=657826000&amp;s=612x612&amp;w=0&amp;h=eyby4M7v4ZzjCLbeHVpUYepTEp8ODDgYzuF56YNgujE=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9" y="0"/>
            <a:ext cx="10882858" cy="61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гостях у сказки — Сказка начинается.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6158" y="5811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lav-stroi.ru/images/gal_foto/1-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76" y="1187082"/>
            <a:ext cx="3696897" cy="28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.pxhere.com/photos/13/b7/axe_wooden_block_wood_chop_firewood_wood_holzstapel_growing_stock_woodworks-477738.jpg!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43" y="1187082"/>
            <a:ext cx="3786839" cy="28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786203" y="689548"/>
            <a:ext cx="5126636" cy="3882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786203" y="689548"/>
            <a:ext cx="5126636" cy="3882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40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ioneerwoman.files.wordpress.com/2015/12/lanebo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72" y="545527"/>
            <a:ext cx="8316000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6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litefon.ru/pic/201211/2560x1600/elitefon.ru-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4" y="374754"/>
            <a:ext cx="10307559" cy="59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2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1.endata.cx/data/games/53901/b1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1" y="551955"/>
            <a:ext cx="10102148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7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sakh.com/m/0/2/f/1/02f1f95dc7e6904137c9986afeb8a9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7855" r="7936" b="21860"/>
          <a:stretch/>
        </p:blipFill>
        <p:spPr bwMode="auto">
          <a:xfrm>
            <a:off x="1828801" y="584616"/>
            <a:ext cx="8364510" cy="54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5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rhivurokov.ru/multiurok/0/2/1/0215fb3d85a48ddba163aa081b58c1dd74a47b63/img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0"/>
          <a:stretch/>
        </p:blipFill>
        <p:spPr bwMode="auto">
          <a:xfrm>
            <a:off x="1364104" y="794479"/>
            <a:ext cx="9608695" cy="47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80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456</TotalTime>
  <Words>65</Words>
  <Application>Microsoft Office PowerPoint</Application>
  <PresentationFormat>Произвольный</PresentationFormat>
  <Paragraphs>6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Интеграл</vt:lpstr>
      <vt:lpstr>Интегрированное занятие по математике в подготовительной к школе группе по теме "Путешествие в страну «Математика»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3+2=5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Интегрированное занятие по математике в подготовительной группе по теме "Путешествие в страну «Математика»</dc:title>
  <dc:creator>Lenovo</dc:creator>
  <cp:lastModifiedBy>Гыук</cp:lastModifiedBy>
  <cp:revision>28</cp:revision>
  <dcterms:created xsi:type="dcterms:W3CDTF">2019-03-23T15:33:13Z</dcterms:created>
  <dcterms:modified xsi:type="dcterms:W3CDTF">2019-04-05T08:16:11Z</dcterms:modified>
</cp:coreProperties>
</file>