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4" r:id="rId6"/>
    <p:sldId id="262" r:id="rId7"/>
    <p:sldId id="277" r:id="rId8"/>
    <p:sldId id="275" r:id="rId9"/>
    <p:sldId id="266" r:id="rId10"/>
    <p:sldId id="27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4C2663-558E-40CB-889B-75270BA99B8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67678F-5E64-4224-AE29-593C61FAE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27701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Особенности формирования речевого творчества дошкольников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564904"/>
            <a:ext cx="7406640" cy="129614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Подготовили </a:t>
            </a:r>
            <a:r>
              <a:rPr lang="ru-RU" i="1" dirty="0" smtClean="0">
                <a:solidFill>
                  <a:schemeClr val="accent3"/>
                </a:solidFill>
              </a:rPr>
              <a:t>презентацию </a:t>
            </a:r>
            <a:r>
              <a:rPr lang="ru-RU" i="1" dirty="0" smtClean="0">
                <a:solidFill>
                  <a:schemeClr val="accent3"/>
                </a:solidFill>
              </a:rPr>
              <a:t>воспитатель </a:t>
            </a:r>
            <a:r>
              <a:rPr lang="ru-RU" i="1" dirty="0" smtClean="0">
                <a:solidFill>
                  <a:schemeClr val="accent3"/>
                </a:solidFill>
              </a:rPr>
              <a:t>Группы №8,д</a:t>
            </a:r>
            <a:r>
              <a:rPr lang="en-US" i="1" dirty="0" smtClean="0">
                <a:solidFill>
                  <a:schemeClr val="accent3"/>
                </a:solidFill>
              </a:rPr>
              <a:t>/</a:t>
            </a:r>
            <a:r>
              <a:rPr lang="ru-RU" i="1" dirty="0" smtClean="0">
                <a:solidFill>
                  <a:schemeClr val="accent3"/>
                </a:solidFill>
              </a:rPr>
              <a:t>о </a:t>
            </a:r>
            <a:r>
              <a:rPr lang="ru-RU" i="1" dirty="0" smtClean="0">
                <a:solidFill>
                  <a:schemeClr val="accent3"/>
                </a:solidFill>
              </a:rPr>
              <a:t>8      </a:t>
            </a:r>
            <a:r>
              <a:rPr lang="ru-RU" i="1" dirty="0" err="1" smtClean="0">
                <a:solidFill>
                  <a:schemeClr val="accent3"/>
                </a:solidFill>
              </a:rPr>
              <a:t>Рыбалтовская</a:t>
            </a:r>
            <a:r>
              <a:rPr lang="ru-RU" i="1" dirty="0" smtClean="0">
                <a:solidFill>
                  <a:schemeClr val="accent3"/>
                </a:solidFill>
              </a:rPr>
              <a:t> Н.</a:t>
            </a:r>
            <a:r>
              <a:rPr lang="ru-RU" i="1" dirty="0" smtClean="0">
                <a:solidFill>
                  <a:schemeClr val="accent3"/>
                </a:solidFill>
              </a:rPr>
              <a:t>Ю.</a:t>
            </a:r>
            <a:endParaRPr lang="ru-RU" i="1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http://skupiknigi.ru/image/Large/multimedia/books_covers/1008869615.jpg"/>
          <p:cNvPicPr/>
          <p:nvPr/>
        </p:nvPicPr>
        <p:blipFill>
          <a:blip r:embed="rId2" cstate="print">
            <a:lum contrast="20000"/>
          </a:blip>
          <a:srcRect l="50312" t="53857" b="12714"/>
          <a:stretch>
            <a:fillRect/>
          </a:stretch>
        </p:blipFill>
        <p:spPr bwMode="auto">
          <a:xfrm>
            <a:off x="3131840" y="3429000"/>
            <a:ext cx="3456384" cy="331236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Описательный рассказ по репродукциям картин известных художников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User\AppData\Local\Microsoft\Windows\Temporary Internet Files\Content.Word\YJLM8854.jpg"/>
          <p:cNvPicPr/>
          <p:nvPr/>
        </p:nvPicPr>
        <p:blipFill>
          <a:blip r:embed="rId2" cstate="print">
            <a:lum contrast="40000"/>
          </a:blip>
          <a:srcRect r="17572"/>
          <a:stretch>
            <a:fillRect/>
          </a:stretch>
        </p:blipFill>
        <p:spPr bwMode="auto">
          <a:xfrm>
            <a:off x="2555776" y="1844824"/>
            <a:ext cx="4896544" cy="3344367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2648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Средства и методы обучения речевому творчеству(иллюстрации и сюжетные картинки)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schoolnezabudka.at.ua/rozpovid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7130">
            <a:off x="1715116" y="1580283"/>
            <a:ext cx="2880320" cy="28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7002.vk.me/v7002291/1a330/WvwyNbOdeV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1473">
            <a:off x="5443587" y="1736425"/>
            <a:ext cx="3121002" cy="299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1.bp.blogspot.com/-ROh0XfaXJ3E/VzXQN3ZVmxI/AAAAAAAACkI/ereT-4pRB7EGfw1zzSj7bKzxfPqhMdiGACLcB/s1600/syuzhetnye_kartinki_dlya_detey_9.jpg"/>
          <p:cNvPicPr/>
          <p:nvPr/>
        </p:nvPicPr>
        <p:blipFill>
          <a:blip r:embed="rId4" cstate="print"/>
          <a:srcRect l="4655" t="3125" r="5345" b="49750"/>
          <a:stretch>
            <a:fillRect/>
          </a:stretch>
        </p:blipFill>
        <p:spPr bwMode="auto">
          <a:xfrm>
            <a:off x="3203848" y="4221088"/>
            <a:ext cx="3350121" cy="24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/>
              </a:rPr>
              <a:t>Подборки художественного слова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</a:rPr>
              <a:t>физкультминуток,динамических</a:t>
            </a:r>
            <a:r>
              <a:rPr lang="ru-RU" sz="2400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</a:rPr>
              <a:t>пауз,этюдов</a:t>
            </a:r>
            <a:endParaRPr lang="ru-RU" sz="24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 descr="http://img.yakaboo.ua/media/catalog/product/4/0/408779_332387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16891">
            <a:off x="1290351" y="2408922"/>
            <a:ext cx="15121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.yakaboo.ua/media/catalog/product/cache/1/image/5eaba60491707cc7337f46f1a522ebe1/1/0/10056235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4285">
            <a:off x="2730429" y="1911860"/>
            <a:ext cx="15121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media.ozone.ru/multimedia/10171074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6806">
            <a:off x="5811240" y="1890582"/>
            <a:ext cx="1418200" cy="24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edobsh.ru/upload/iblock/dac/65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72816"/>
            <a:ext cx="154992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ybooks.by/pics/items/9785994908051_2.jpg"/>
          <p:cNvPicPr/>
          <p:nvPr/>
        </p:nvPicPr>
        <p:blipFill>
          <a:blip r:embed="rId6" cstate="print"/>
          <a:srcRect b="11900"/>
          <a:stretch>
            <a:fillRect/>
          </a:stretch>
        </p:blipFill>
        <p:spPr bwMode="auto">
          <a:xfrm rot="1556424">
            <a:off x="7196108" y="2417867"/>
            <a:ext cx="1512548" cy="23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/>
              </a:rPr>
              <a:t>Создание уголка </a:t>
            </a:r>
            <a:r>
              <a:rPr lang="ru-RU" sz="3200" b="1" i="1" dirty="0" err="1" smtClean="0">
                <a:solidFill>
                  <a:srgbClr val="FF0000"/>
                </a:solidFill>
                <a:effectLst/>
              </a:rPr>
              <a:t>ряжения</a:t>
            </a:r>
            <a:endParaRPr lang="ru-RU" sz="32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 descr="http://www.maam.ru/upload/blogs/detsad-274708-1416689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0696">
            <a:off x="1649840" y="1724306"/>
            <a:ext cx="3399337" cy="34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am.ru/upload/blogs/detsad-198733-13996997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9647">
            <a:off x="5254003" y="1711527"/>
            <a:ext cx="3357736" cy="35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</a:rPr>
              <a:t>Создание сборника для детей ,родителей и педагогов «Литературная копилка»</a:t>
            </a:r>
            <a:endParaRPr lang="ru-RU" sz="28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 descr="https://ds02.infourok.ru/uploads/ex/0bc2/000157c9-c6a990a4/img3.jpg"/>
          <p:cNvPicPr/>
          <p:nvPr/>
        </p:nvPicPr>
        <p:blipFill>
          <a:blip r:embed="rId2" cstate="print"/>
          <a:srcRect l="11211" t="19292" r="19447"/>
          <a:stretch>
            <a:fillRect/>
          </a:stretch>
        </p:blipFill>
        <p:spPr bwMode="auto">
          <a:xfrm>
            <a:off x="2267744" y="1556792"/>
            <a:ext cx="51845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98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>
                <a:solidFill>
                  <a:srgbClr val="FF0000"/>
                </a:solidFill>
              </a:rPr>
              <a:t>Все это является благоприятной средой, способствующей словесному творчеству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fantasticbook.ru/pict/1014271721.jpg"/>
          <p:cNvPicPr/>
          <p:nvPr/>
        </p:nvPicPr>
        <p:blipFill>
          <a:blip r:embed="rId2" cstate="print"/>
          <a:srcRect t="24941" r="4276" b="18646"/>
          <a:stretch>
            <a:fillRect/>
          </a:stretch>
        </p:blipFill>
        <p:spPr bwMode="auto">
          <a:xfrm>
            <a:off x="2771800" y="1700808"/>
            <a:ext cx="4715421" cy="355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573325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Значение формирования речевого творчества дошкольника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7500" lnSpcReduction="10000"/>
          </a:bodyPr>
          <a:lstStyle/>
          <a:p>
            <a:pPr algn="ctr">
              <a:buNone/>
            </a:pPr>
            <a:r>
              <a:rPr lang="ru-RU" sz="1800" dirty="0" smtClean="0"/>
              <a:t>       </a:t>
            </a:r>
            <a:r>
              <a:rPr lang="ru-RU" sz="1800" i="1" dirty="0" smtClean="0"/>
              <a:t>Давно установлено, что к старшему дошкольному возрасту проявляются существенные различия в уровне речи детей. Большие затруднения у детей вызывает подбор точных эпитетов, метафор для передачи эмоционального состояния, своего поведения и других людей, построение предложений разных видов.</a:t>
            </a:r>
          </a:p>
          <a:p>
            <a:pPr algn="ctr">
              <a:buNone/>
            </a:pPr>
            <a:r>
              <a:rPr lang="ru-RU" sz="1800" i="1" dirty="0" smtClean="0"/>
              <a:t>Для устранения данных проблем существует множество приемов .</a:t>
            </a:r>
            <a:br>
              <a:rPr lang="ru-RU" sz="18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endParaRPr lang="ru-RU" sz="1400" i="1" dirty="0"/>
          </a:p>
        </p:txBody>
      </p:sp>
      <p:pic>
        <p:nvPicPr>
          <p:cNvPr id="6" name="Содержимое 5" descr="http://detsad27-kem.ucoz.ru/2206772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456384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effectLst/>
              </a:rPr>
              <a:t>Активное использование в образовательном процессе произведений русского народного творчества: скороговорок </a:t>
            </a:r>
            <a:r>
              <a:rPr lang="ru-RU" sz="2000" b="1" i="1" dirty="0" err="1" smtClean="0">
                <a:solidFill>
                  <a:srgbClr val="FF0000"/>
                </a:solidFill>
                <a:effectLst/>
              </a:rPr>
              <a:t>потешек</a:t>
            </a:r>
            <a:r>
              <a:rPr lang="ru-RU" sz="2000" b="1" i="1" dirty="0" smtClean="0">
                <a:solidFill>
                  <a:srgbClr val="FF0000"/>
                </a:solidFill>
                <a:effectLst/>
              </a:rPr>
              <a:t>, пословиц ,поговорок</a:t>
            </a:r>
            <a:endParaRPr lang="ru-RU" sz="20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http://malenkajastrana.my1.ru/81/7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368" y="1524000"/>
            <a:ext cx="34570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IMG_403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672408" cy="2592288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DQHW8566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220072" y="4221088"/>
            <a:ext cx="3672408" cy="2448272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Организация проектов: «Юный сочинитель» и «Как рождается книга»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User\AppData\Local\Microsoft\Windows\Temporary Internet Files\Content.Word\IMG_403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114800"/>
            <a:ext cx="3600400" cy="255456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CIHM378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3585592" cy="2376264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3985.jpg"/>
          <p:cNvPicPr/>
          <p:nvPr/>
        </p:nvPicPr>
        <p:blipFill>
          <a:blip r:embed="rId4" cstate="print"/>
          <a:srcRect t="-29359" b="45197"/>
          <a:stretch>
            <a:fillRect/>
          </a:stretch>
        </p:blipFill>
        <p:spPr bwMode="auto">
          <a:xfrm rot="5400000">
            <a:off x="5463157" y="1601743"/>
            <a:ext cx="462639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Организация конкурсов стихов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«День поэзии»</a:t>
            </a:r>
            <a:endParaRPr lang="ru-RU" sz="3200" dirty="0"/>
          </a:p>
        </p:txBody>
      </p:sp>
      <p:pic>
        <p:nvPicPr>
          <p:cNvPr id="3" name="Picture 2" descr="http://lyc1568.mskobr.ru/users_files/nadiaborisovna/images/DO_NEW/News2017-2018/%D0%94%D0%9E7%2C8/%D0%9E%D0%B1%D1%89%D0%B8%D0%B9%20%D0%9C%D0%B8%D1%85%D0%B0%D0%BB%D0%BA%D0%BE%D0%B2%20%D0%94%D0%9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5426968" cy="4968552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6644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</a:rPr>
              <a:t>Проигрывание сюжетных народных игр, различных этюдов</a:t>
            </a:r>
            <a:endParaRPr lang="ru-RU" sz="28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C:\Users\User\AppData\Local\Microsoft\Windows\Temporary Internet Files\Content.Word\IMG_403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3657600" cy="27432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IMG_404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657600" cy="27432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39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3762300" cy="2299667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Придумывание сказок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900igr.net/up/datas/208130/04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3731" t="34829" r="18707" b="4487"/>
          <a:stretch>
            <a:fillRect/>
          </a:stretch>
        </p:blipFill>
        <p:spPr bwMode="auto">
          <a:xfrm>
            <a:off x="1435100" y="2410045"/>
            <a:ext cx="3657600" cy="289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657600" cy="20574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3016"/>
            <a:ext cx="2207250" cy="3168352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randov.ru/nuda/skazka--effektivnoe-sredstvo-razvitiya-rechi-doshkolenikov/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7056784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/>
              </a:rPr>
              <a:t>Оживление иллюстраций</a:t>
            </a:r>
            <a:endParaRPr lang="ru-RU" sz="3200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Содержимое 4" descr="http://pandia.ru/text/79/022/images/image006_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734160"/>
            <a:ext cx="2920876" cy="399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AppData\Local\Microsoft\Windows\Temporary Internet Files\Content.Word\IMG_407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6880" y="1492150"/>
            <a:ext cx="2635583" cy="2063394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7" name="Рисунок 6" descr="C:\Users\User\AppData\Local\Microsoft\Windows\Temporary Internet Files\Content.Word\IMG_40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33964" y="1539044"/>
            <a:ext cx="2664296" cy="1979712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4080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644008" y="4149080"/>
            <a:ext cx="3969941" cy="2579316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</TotalTime>
  <Words>157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Особенности формирования речевого творчества дошкольников</vt:lpstr>
      <vt:lpstr>Значение формирования речевого творчества дошкольника</vt:lpstr>
      <vt:lpstr>Активное использование в образовательном процессе произведений русского народного творчества: скороговорок потешек, пословиц ,поговорок</vt:lpstr>
      <vt:lpstr>Организация проектов: «Юный сочинитель» и «Как рождается книга»</vt:lpstr>
      <vt:lpstr>Организация конкурсов стихов  «День поэзии»</vt:lpstr>
      <vt:lpstr>Проигрывание сюжетных народных игр, различных этюдов</vt:lpstr>
      <vt:lpstr>Придумывание сказок</vt:lpstr>
      <vt:lpstr>Презентация PowerPoint</vt:lpstr>
      <vt:lpstr>Оживление иллюстраций</vt:lpstr>
      <vt:lpstr>Описательный рассказ по репродукциям картин известных художников</vt:lpstr>
      <vt:lpstr>Средства и методы обучения речевому творчеству(иллюстрации и сюжетные картинки)</vt:lpstr>
      <vt:lpstr>Подборки художественного слова физкультминуток,динамических пауз,этюдов</vt:lpstr>
      <vt:lpstr>Создание уголка ряжения</vt:lpstr>
      <vt:lpstr>Создание сборника для детей ,родителей и педагогов «Литературная копилка»</vt:lpstr>
      <vt:lpstr>   Все это является благоприятной средой, способствующей словесному творчеству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формирования речевого творчества дошкольников</dc:title>
  <dc:creator>User</dc:creator>
  <cp:lastModifiedBy>Lenovo</cp:lastModifiedBy>
  <cp:revision>28</cp:revision>
  <dcterms:created xsi:type="dcterms:W3CDTF">2018-03-24T06:26:24Z</dcterms:created>
  <dcterms:modified xsi:type="dcterms:W3CDTF">2019-10-24T07:20:20Z</dcterms:modified>
</cp:coreProperties>
</file>