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24"/>
            </a:avLst>
          </a:prstGeom>
          <a:solidFill>
            <a:srgbClr val="DC3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1187624" y="284084"/>
            <a:ext cx="6624736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006" y="98782"/>
            <a:ext cx="1981994" cy="1890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95386"/>
            <a:ext cx="1656184" cy="1821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0" y="3861048"/>
            <a:ext cx="2379010" cy="29054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39" y="3858150"/>
            <a:ext cx="234277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Голубь мира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образовательной деятельности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4786322"/>
            <a:ext cx="2686024" cy="85725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Крутикова И.В.</a:t>
            </a:r>
          </a:p>
          <a:p>
            <a:pPr algn="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357166"/>
            <a:ext cx="61436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Полевского городского округа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49 общеразвивающего вида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3214686"/>
            <a:ext cx="6000792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навек исчезнут войны,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дети всей земли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 спать могли спокойно,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Танцевать и петь могли,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солнце улыбалось,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окнах светлых отражалось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сияло над землёй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Людям всем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нам с тобой!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User\Desktop\a2d91dcd19714978bc871421d82d0b36dca25b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50055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00166" y="285728"/>
            <a:ext cx="607223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символ мира – это голубь. Голубь мира – большой и белый, летает над странами и городами и дарит людям мир и любовь.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F:\Голубь мира\regnum_picture_1475224839217807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874023" cy="44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14480" y="357166"/>
            <a:ext cx="35719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наклеивают силуэт голубя на картон и украшают его белыми перьями.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Голубь мира\Голубь мира на сайт\IMG_20190128_09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2143140" cy="2857520"/>
          </a:xfrm>
          <a:prstGeom prst="rect">
            <a:avLst/>
          </a:prstGeom>
          <a:noFill/>
        </p:spPr>
      </p:pic>
      <p:pic>
        <p:nvPicPr>
          <p:cNvPr id="25603" name="Picture 3" descr="F:\Голубь мира\Голубь мира на сайт\IMG_20190128_13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3526753" cy="3731327"/>
          </a:xfrm>
          <a:prstGeom prst="rect">
            <a:avLst/>
          </a:prstGeom>
          <a:noFill/>
        </p:spPr>
      </p:pic>
      <p:pic>
        <p:nvPicPr>
          <p:cNvPr id="25604" name="Picture 4" descr="F:\Голубь мира\Голубь мира на сайт\IMG_20190129_12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496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1714488"/>
            <a:ext cx="6500858" cy="32624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голуби - цвет чистоты!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голуби - знак красоты!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голуби, счастье несите,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и мир на Земле всем дарите!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00042"/>
            <a:ext cx="5857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 отрывка  из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1714488"/>
            <a:ext cx="6500858" cy="14157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0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 внимание!</a:t>
            </a:r>
            <a:endParaRPr kumimoji="0" lang="ru-RU" sz="4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428736"/>
            <a:ext cx="7215238" cy="507209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дать детям представление о том, что такое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мир, формировать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нравственные качества.</a:t>
            </a:r>
          </a:p>
          <a:p>
            <a:pPr algn="just"/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воспитывать в детях доброжелательность, отзывчивость, сострадание; </a:t>
            </a:r>
          </a:p>
          <a:p>
            <a:pPr lvl="0"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формировать патриотические чувства, любовь к Родине, к своему городу;</a:t>
            </a:r>
          </a:p>
          <a:p>
            <a:pPr lvl="0"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развивать способность делать вывод из увиденного; активизация словаря.</a:t>
            </a:r>
          </a:p>
          <a:p>
            <a:pPr lvl="0"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приобщать детей к восприятию искусства, развивать к нему интерес;</a:t>
            </a:r>
          </a:p>
          <a:p>
            <a:pPr lvl="0"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развивать интерес к аппликации, усложнять её содержание, расширять возможности создания разнообразных изображений.</a:t>
            </a:r>
          </a:p>
          <a:p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2860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«Голубь мира»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5243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357298"/>
            <a:ext cx="7143800" cy="428628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читает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928802"/>
            <a:ext cx="47863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землёю солнце светит,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траве играют дети,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Речка синяя, а вот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Пароход по ней плывёт.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дома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неба прямо!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цветы, а это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мама,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 с ней сестра моя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рисую 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14480" y="5857892"/>
            <a:ext cx="5786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стихотворения с детьми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:\Голубь мир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50085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214842" cy="2308324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Представьте себе беззаботную жизнь детей. Было лето, дети ходили купаться,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любимые игры.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F:\Голубь мира\2078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278553" cy="2643206"/>
          </a:xfrm>
          <a:prstGeom prst="rect">
            <a:avLst/>
          </a:prstGeom>
          <a:noFill/>
        </p:spPr>
      </p:pic>
      <p:pic>
        <p:nvPicPr>
          <p:cNvPr id="17411" name="Picture 3" descr="F:\Голубь мира\for-children-hobby-groups-gardens-summer-camps-8093451.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4295974" cy="2439710"/>
          </a:xfrm>
          <a:prstGeom prst="rect">
            <a:avLst/>
          </a:prstGeom>
          <a:noFill/>
        </p:spPr>
      </p:pic>
      <p:pic>
        <p:nvPicPr>
          <p:cNvPr id="17412" name="Picture 4" descr="F:\Голубь мира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417912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И однажды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случилось страшное. На нашу страну, город, в котором жили эти дети,  напали враги. Голубое небо закрыли чёрные тучи, солнце больше не светило, не цвели цветы.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Голубь мира\59115-25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357718" cy="2723574"/>
          </a:xfrm>
          <a:prstGeom prst="rect">
            <a:avLst/>
          </a:prstGeom>
          <a:noFill/>
        </p:spPr>
      </p:pic>
      <p:pic>
        <p:nvPicPr>
          <p:cNvPr id="18435" name="Picture 3" descr="F:\Голубь мира\2fons.ru-46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1" y="3429000"/>
            <a:ext cx="422913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14488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наши храбрые солдаты выгнали врагов с нашей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:\Голубь мира\0_fe89f_3fd8a51f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1928802"/>
            <a:ext cx="4522871" cy="3286148"/>
          </a:xfrm>
          <a:prstGeom prst="rect">
            <a:avLst/>
          </a:prstGeom>
          <a:noFill/>
        </p:spPr>
      </p:pic>
      <p:pic>
        <p:nvPicPr>
          <p:cNvPr id="19459" name="Picture 3" descr="F:\Голубь мира\orig-883673351114758341851502049315o-1466603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051978" cy="278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1436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засияло солнце,  и наступил МИР.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pics.loveplanet.ru/16/foto/f9/66/f966ff35/eTtAWlgqLV89JzFfKTsg=_.jpg?p=b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143800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3643314"/>
            <a:ext cx="328614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-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- это люди, мир -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 -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спокойная и радостная жизнь.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войны, нет горя и слез. Мир нужен всем! Мир будет тогда, когда все люди на нашей планете будут дружить.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2" name="Picture 10" descr="C:\Users\User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479480" cy="2714644"/>
          </a:xfrm>
          <a:prstGeom prst="rect">
            <a:avLst/>
          </a:prstGeom>
          <a:noFill/>
        </p:spPr>
      </p:pic>
      <p:pic>
        <p:nvPicPr>
          <p:cNvPr id="23563" name="Picture 11" descr="C:\Users\User\Desktop\healthy-childre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00480" cy="3282450"/>
          </a:xfrm>
          <a:prstGeom prst="rect">
            <a:avLst/>
          </a:prstGeom>
          <a:noFill/>
        </p:spPr>
      </p:pic>
      <p:pic>
        <p:nvPicPr>
          <p:cNvPr id="23564" name="Picture 12" descr="C:\Users\User\Desktop\h_1519153761_3172701_cf210a93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1468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«Голубь мира» Конспект непосредственно образовательной деятельности Средняя группа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2017-08-18T13:32:37Z</dcterms:created>
  <dcterms:modified xsi:type="dcterms:W3CDTF">2019-01-30T17:33:35Z</dcterms:modified>
</cp:coreProperties>
</file>