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84" d="100"/>
          <a:sy n="84" d="100"/>
        </p:scale>
        <p:origin x="-140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DC3A40-4C99-49FB-AF9A-B9C115DD0E41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59898"/>
            <a:ext cx="7147520" cy="2277014"/>
          </a:xfrm>
        </p:spPr>
        <p:txBody>
          <a:bodyPr>
            <a:noAutofit/>
          </a:bodyPr>
          <a:lstStyle/>
          <a:p>
            <a:r>
              <a:rPr lang="ru-RU" sz="8000" dirty="0" smtClean="0"/>
              <a:t>Национальная одежда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97152"/>
            <a:ext cx="4032448" cy="151216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Подготовил воспитатель Гончаренко Наталья </a:t>
            </a:r>
            <a:r>
              <a:rPr lang="ru-RU" sz="2400" dirty="0" smtClean="0"/>
              <a:t>Владимировна</a:t>
            </a:r>
          </a:p>
          <a:p>
            <a:r>
              <a:rPr lang="ru-RU" sz="2400" dirty="0" smtClean="0"/>
              <a:t>МБДОУ МО г. Краснодар «Детский сад № 186»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75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Русские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2736"/>
            <a:ext cx="3641377" cy="546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72" y="980728"/>
            <a:ext cx="2735425" cy="554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5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>Шотландцы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андр\Desktop\2970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2" y="836712"/>
            <a:ext cx="357864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андр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3921900" cy="52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Испанцы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ександр\Desktop\img_0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2" y="980728"/>
            <a:ext cx="3922732" cy="58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\Desktop\mexican-dancer-costume-for-adul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34" y="742392"/>
            <a:ext cx="3963052" cy="58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>Казаки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лександр\Desktop\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726160" cy="556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андр\Desktop\detskij_kostyum_donskogo_kazak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09" y="876172"/>
            <a:ext cx="4001615" cy="56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>Китайцы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960440" cy="594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52" y="1124744"/>
            <a:ext cx="5194548" cy="519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dirty="0" smtClean="0"/>
              <a:t>Норвежцы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808312" cy="5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284431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2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Грузины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9" y="996856"/>
            <a:ext cx="3904425" cy="552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905040" cy="552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Татары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0841" y="1017240"/>
            <a:ext cx="4512947" cy="550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7240"/>
            <a:ext cx="3096344" cy="550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Украинцы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6672"/>
            <a:ext cx="3672408" cy="554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3490770" cy="55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4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</TotalTime>
  <Words>27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Национальная одежда</vt:lpstr>
      <vt:lpstr>Шотландцы</vt:lpstr>
      <vt:lpstr>Испанцы</vt:lpstr>
      <vt:lpstr>Казаки</vt:lpstr>
      <vt:lpstr>Китайцы</vt:lpstr>
      <vt:lpstr>Норвежцы</vt:lpstr>
      <vt:lpstr>Грузины</vt:lpstr>
      <vt:lpstr>Татары</vt:lpstr>
      <vt:lpstr>Украинцы</vt:lpstr>
      <vt:lpstr>Русские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одежда</dc:title>
  <dc:creator>Александр</dc:creator>
  <cp:lastModifiedBy>Александр</cp:lastModifiedBy>
  <cp:revision>4</cp:revision>
  <dcterms:created xsi:type="dcterms:W3CDTF">2019-02-07T14:30:00Z</dcterms:created>
  <dcterms:modified xsi:type="dcterms:W3CDTF">2019-11-05T14:15:22Z</dcterms:modified>
</cp:coreProperties>
</file>