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5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EA10-4FEB-4327-8323-F0AEF7CA939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B0C8-1718-4047-B6E8-8F6E41E82A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EA10-4FEB-4327-8323-F0AEF7CA939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B0C8-1718-4047-B6E8-8F6E41E82A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EA10-4FEB-4327-8323-F0AEF7CA939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B0C8-1718-4047-B6E8-8F6E41E82A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EA10-4FEB-4327-8323-F0AEF7CA939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B0C8-1718-4047-B6E8-8F6E41E82A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EA10-4FEB-4327-8323-F0AEF7CA939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B0C8-1718-4047-B6E8-8F6E41E82A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EA10-4FEB-4327-8323-F0AEF7CA939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B0C8-1718-4047-B6E8-8F6E41E82A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EA10-4FEB-4327-8323-F0AEF7CA939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B0C8-1718-4047-B6E8-8F6E41E82A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EA10-4FEB-4327-8323-F0AEF7CA939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B0C8-1718-4047-B6E8-8F6E41E82A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EA10-4FEB-4327-8323-F0AEF7CA939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B0C8-1718-4047-B6E8-8F6E41E82A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EA10-4FEB-4327-8323-F0AEF7CA939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8CB0C8-1718-4047-B6E8-8F6E41E82A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EA10-4FEB-4327-8323-F0AEF7CA939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B0C8-1718-4047-B6E8-8F6E41E82A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D27EA10-4FEB-4327-8323-F0AEF7CA939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C8CB0C8-1718-4047-B6E8-8F6E41E82A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336131" y="1037420"/>
            <a:ext cx="5648623" cy="1483661"/>
          </a:xfrm>
        </p:spPr>
        <p:txBody>
          <a:bodyPr/>
          <a:lstStyle/>
          <a:p>
            <a:r>
              <a:rPr lang="ru-RU" sz="2400" dirty="0">
                <a:solidFill>
                  <a:srgbClr val="7030A0"/>
                </a:solidFill>
              </a:rPr>
              <a:t>особенности развития диалогического общения воспитанников младшего дошкольного возраста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104588" y="2182897"/>
            <a:ext cx="6511131" cy="657551"/>
          </a:xfrm>
        </p:spPr>
        <p:txBody>
          <a:bodyPr/>
          <a:lstStyle/>
          <a:p>
            <a:r>
              <a:rPr lang="ru-RU" dirty="0" smtClean="0"/>
              <a:t>Выполнили : воспитатели группы №8 Д</a:t>
            </a:r>
            <a:r>
              <a:rPr lang="en-US" dirty="0" smtClean="0"/>
              <a:t>/o 8</a:t>
            </a:r>
          </a:p>
          <a:p>
            <a:r>
              <a:rPr lang="ru-RU" dirty="0" err="1" smtClean="0"/>
              <a:t>Рыбалтовская</a:t>
            </a:r>
            <a:r>
              <a:rPr lang="ru-RU" dirty="0" smtClean="0"/>
              <a:t>  Н.Ю.  Асташкина В.Г.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931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Именно воспитатели детского сада, первые наставники ребенка, родители, специалисты могут во многом помочь ему в этом нелёгком труде, если начнут прививать навыки общения уже в самом раннем </a:t>
            </a:r>
            <a:r>
              <a:rPr lang="ru-RU" dirty="0" smtClean="0">
                <a:solidFill>
                  <a:srgbClr val="7030A0"/>
                </a:solidFill>
              </a:rPr>
              <a:t>возрасте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C:\Users\Lenovo\Desktop\фото 1\UULY007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740" y="1196882"/>
            <a:ext cx="4002716" cy="345625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Рисунок 4" descr="C:\Users\Lenovo\AppData\Local\Microsoft\Windows\Temporary Internet Files\Content.Word\VBBZ456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883"/>
            <a:ext cx="3546277" cy="345625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861736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7500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Общение играет важную роль в жизни каждого человека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3672408" cy="367240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000" b="0" dirty="0" smtClean="0"/>
              <a:t>.</a:t>
            </a:r>
            <a:endParaRPr lang="ru-RU" sz="2000" b="0" dirty="0"/>
          </a:p>
          <a:p>
            <a:pPr algn="just"/>
            <a:r>
              <a:rPr lang="ru-RU" sz="2000" b="0" dirty="0" smtClean="0"/>
              <a:t>     </a:t>
            </a:r>
            <a:r>
              <a:rPr lang="ru-RU" sz="2000" b="0" i="1" dirty="0" smtClean="0">
                <a:solidFill>
                  <a:srgbClr val="7030A0"/>
                </a:solidFill>
              </a:rPr>
              <a:t>Формирование </a:t>
            </a:r>
            <a:r>
              <a:rPr lang="ru-RU" sz="2000" b="0" i="1" dirty="0">
                <a:solidFill>
                  <a:srgbClr val="7030A0"/>
                </a:solidFill>
              </a:rPr>
              <a:t>навыков общения именно в раннем дошкольном возрасте и положительный опыт их применения обусловлено тем, что его отсутствие приводит к возникновению негативных форм  поведения и конфликтам. Дети стремятся, но часто не умеют вступать в контакт, выбирать уместные способы общения со сверстниками, проявлять вежливое, доброжелательное отношение к ним, слушать партнёра.</a:t>
            </a:r>
          </a:p>
          <a:p>
            <a:pPr algn="just"/>
            <a:endParaRPr lang="ru-RU" i="1" dirty="0"/>
          </a:p>
        </p:txBody>
      </p:sp>
      <p:pic>
        <p:nvPicPr>
          <p:cNvPr id="1026" name="Picture 2" descr="C:\Users\Lenovo\Desktop\фото 1\IMG_84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0400" y="-10972800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Lenovo\Desktop\фото 1\IMG_84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2776"/>
            <a:ext cx="4320480" cy="33077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873211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628800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7030A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06789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8203"/>
            <a:ext cx="89289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Развиваются все компоненты  устной речи детей (лексической стороны, грамматического строя речи, произносительной стороны речи; связной речи— диалогической и монологической форм) в различных формах и видах детской деятельности; свободное общение со взрослыми и детьми; практическое овладение нормами </a:t>
            </a:r>
            <a:r>
              <a:rPr lang="ru-RU" sz="2000" dirty="0" smtClean="0">
                <a:solidFill>
                  <a:srgbClr val="7030A0"/>
                </a:solidFill>
              </a:rPr>
              <a:t>речи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C:\Users\Lenovo\Desktop\фото 1\IMG_84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89419"/>
            <a:ext cx="3960440" cy="32061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Рисунок 4" descr="C:\Users\Lenovo\AppData\Local\Microsoft\Windows\Temporary Internet Files\Content.Word\QVHE657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89419"/>
            <a:ext cx="2970213" cy="32061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883013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100811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В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sz="1600" dirty="0">
                <a:solidFill>
                  <a:srgbClr val="7030A0"/>
                </a:solidFill>
              </a:rPr>
              <a:t>быту, в самостоятельных играх дети посредством диалогического общения учатся взаимодействовать, доброжелательно общаться и налаживать  контакты друг с другом </a:t>
            </a:r>
          </a:p>
        </p:txBody>
      </p:sp>
      <p:pic>
        <p:nvPicPr>
          <p:cNvPr id="5" name="Рисунок 4" descr="C:\Users\Lenovo\AppData\Local\Temp\Rar$DIa2360.8996\PHOTO-2019-11-25-16-43-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201420"/>
            <a:ext cx="3888431" cy="323569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Рисунок 5" descr="C:\Users\Lenovo\Desktop\фото 1\CICF550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33676"/>
            <a:ext cx="4464496" cy="320343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88365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Продолжается работа по умению детей слушать рассказы воспитателя о забавных случаях из жизни, формированию потребности делиться своими впечатлениями с воспитателями и родителями, поощрению желаний задавать вопросы воспитателю и </a:t>
            </a:r>
            <a:r>
              <a:rPr lang="ru-RU" dirty="0" smtClean="0">
                <a:solidFill>
                  <a:srgbClr val="7030A0"/>
                </a:solidFill>
              </a:rPr>
              <a:t>сверстникам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C:\Users\Lenovo\Desktop\фото 1\LDIQ454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032448" cy="31516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Рисунок 4" descr="C:\Users\Lenovo\AppData\Local\Microsoft\Windows\Temporary Internet Files\Content.Word\VBBZ456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56792"/>
            <a:ext cx="3096344" cy="31677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058222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Для развития диалогической  формы речи детей вовлекают  в разговор во время рассматривания предметов, картин, иллюстраций; наблюдений за живыми объектами; после просмотра спектаклей, </a:t>
            </a:r>
            <a:r>
              <a:rPr lang="ru-RU" dirty="0" smtClean="0">
                <a:solidFill>
                  <a:srgbClr val="7030A0"/>
                </a:solidFill>
              </a:rPr>
              <a:t>мультфильмов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C:\Users\Lenovo\Desktop\фото 1\IMG_84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5"/>
            <a:ext cx="4161155" cy="345638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Рисунок 5" descr="C:\Users\Lenovo\AppData\Local\Microsoft\Windows\Temporary Internet Files\Content.Word\UDXI11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95160"/>
            <a:ext cx="3042221" cy="349204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155471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Формируется умение вести диалог с педагогом: слушать и понимать заданный вопрос, понятно отвечать на него, говорить в нормальном темпе, не перебивая говорящего </a:t>
            </a:r>
            <a:r>
              <a:rPr lang="ru-RU" dirty="0" smtClean="0">
                <a:solidFill>
                  <a:srgbClr val="7030A0"/>
                </a:solidFill>
              </a:rPr>
              <a:t>взрослого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C:\Users\Lenovo\AppData\Local\Temp\Rar$DIa2360.8996\PHOTO-2019-11-25-16-43-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652" y="1340768"/>
            <a:ext cx="3942828" cy="316835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Рисунок 4" descr="C:\Users\Lenovo\AppData\Local\Microsoft\Windows\Temporary Internet Files\Content.Word\QCZK938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47" y="1369756"/>
            <a:ext cx="4104729" cy="313936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41795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Формируется интерес и потребность в чтении посредством чтения знакомых, любимых детьми художественных </a:t>
            </a:r>
            <a:r>
              <a:rPr lang="ru-RU" dirty="0" smtClean="0">
                <a:solidFill>
                  <a:srgbClr val="7030A0"/>
                </a:solidFill>
              </a:rPr>
              <a:t>произведений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C:\Users\Lenovo\AppData\Local\Temp\Rar$DIa2360.4354\PHOTO-2019-11-25-16-45-24 (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23" y="1197406"/>
            <a:ext cx="4230353" cy="337970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" name="Рисунок 3" descr="C:\Users\Lenovo\AppData\Local\Temp\Rar$DIa2360.6902\PHOTO-2019-11-25-16-45-25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236" y="1208347"/>
            <a:ext cx="4194348" cy="337569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665117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Развитие умений с помощью воспитателя инсценировать и драматизировать небольшие отрывки из народных </a:t>
            </a:r>
            <a:r>
              <a:rPr lang="ru-RU" dirty="0" smtClean="0">
                <a:solidFill>
                  <a:srgbClr val="7030A0"/>
                </a:solidFill>
              </a:rPr>
              <a:t>сказок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C:\Users\Lenovo\AppData\Local\Temp\Rar$DIa2360.14343\PHOTO-2019-11-25-16-45-27 (3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17893"/>
            <a:ext cx="4464769" cy="359781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" name="Рисунок 3" descr="C:\Users\Lenovo\AppData\Local\Microsoft\Windows\Temporary Internet Files\Content.Word\UKES025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17892"/>
            <a:ext cx="3474269" cy="359781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819878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Дети учатся читать наизусть </a:t>
            </a:r>
            <a:r>
              <a:rPr lang="ru-RU" dirty="0" err="1">
                <a:solidFill>
                  <a:srgbClr val="7030A0"/>
                </a:solidFill>
              </a:rPr>
              <a:t>потешки</a:t>
            </a:r>
            <a:r>
              <a:rPr lang="ru-RU" dirty="0">
                <a:solidFill>
                  <a:srgbClr val="7030A0"/>
                </a:solidFill>
              </a:rPr>
              <a:t> и небольшие стихотворения. Проявляют интерес к рассматриванию иллюстраций и репродукций </a:t>
            </a:r>
            <a:r>
              <a:rPr lang="ru-RU" dirty="0" smtClean="0">
                <a:solidFill>
                  <a:srgbClr val="7030A0"/>
                </a:solidFill>
              </a:rPr>
              <a:t>картин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C:\Users\Lenovo\AppData\Local\Temp\Rar$DIa2360.18288\PHOTO-2019-11-25-16-45-28 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60" y="1124744"/>
            <a:ext cx="3168352" cy="38181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" name="Рисунок 3" descr="C:\Users\Lenovo\AppData\Local\Temp\Rar$DIa2360.24767\PHOTO-2019-11-25-16-45-30 (2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09255"/>
            <a:ext cx="4680793" cy="383365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41438171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302</TotalTime>
  <Words>290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Углы</vt:lpstr>
      <vt:lpstr>особенности развития диалогического общения воспитанников младшего дошкольного возраста</vt:lpstr>
      <vt:lpstr>Презентация PowerPoint</vt:lpstr>
      <vt:lpstr>В быту, в самостоятельных играх дети посредством диалогического общения учатся взаимодействовать, доброжелательно общаться и налаживать  контакты друг с другом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Общение играет важную роль в жизни каждого человека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развития диалогического общения воспитанников младшего дошкольного возраста</dc:title>
  <dc:creator>Lenovo</dc:creator>
  <cp:lastModifiedBy>Lenovo</cp:lastModifiedBy>
  <cp:revision>13</cp:revision>
  <dcterms:created xsi:type="dcterms:W3CDTF">2019-11-25T12:48:18Z</dcterms:created>
  <dcterms:modified xsi:type="dcterms:W3CDTF">2019-11-26T08:14:43Z</dcterms:modified>
</cp:coreProperties>
</file>