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8" r:id="rId6"/>
    <p:sldId id="259" r:id="rId7"/>
    <p:sldId id="271" r:id="rId8"/>
    <p:sldId id="269" r:id="rId9"/>
    <p:sldId id="270" r:id="rId10"/>
    <p:sldId id="262" r:id="rId11"/>
    <p:sldId id="263" r:id="rId12"/>
    <p:sldId id="264" r:id="rId13"/>
    <p:sldId id="265" r:id="rId14"/>
    <p:sldId id="266" r:id="rId15"/>
    <p:sldId id="272" r:id="rId16"/>
    <p:sldId id="273" r:id="rId17"/>
    <p:sldId id="274" r:id="rId18"/>
    <p:sldId id="275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3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8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36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2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36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1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9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24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3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8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6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6978-0BD3-4295-BBAD-D6CB70890A2A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EA30EB-9BB7-4301-80A4-E6B635EF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3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224" y="5157192"/>
            <a:ext cx="2448272" cy="12016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Подготовила: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Жерлицина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Александровна,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квалификационной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категории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620688"/>
            <a:ext cx="5600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75014"/>
            <a:ext cx="5198290" cy="38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88640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Гималайский медведь</a:t>
            </a:r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5661248"/>
            <a:ext cx="4837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кот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7316"/>
            <a:ext cx="6694797" cy="502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858414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Утка Мандаринка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(занесена в Красную Книгу)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16632"/>
            <a:ext cx="682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заповеднике более 160 видов птиц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8" y="908720"/>
            <a:ext cx="6902151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566124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аист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0" y="404664"/>
            <a:ext cx="3590718" cy="53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80526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Иглоногая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58" y="404664"/>
            <a:ext cx="4014798" cy="531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587727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Хохлатый осоед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35503"/>
            <a:ext cx="705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заповеднике представлены 7 видов рептилий, 6 видов амфибий, 12 видов рыб и круглоротых.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66665"/>
            <a:ext cx="6141876" cy="4094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91680" y="5661249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безлёгочный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когтистый тритон. (занесён в Красную Книгу)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богат мир беспозвоночных животных, 32 вида относятся к редким и исчезающим.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57702"/>
            <a:ext cx="4191407" cy="3171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996952"/>
            <a:ext cx="4215234" cy="3077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2292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 Уварова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3006" y="2348880"/>
            <a:ext cx="3513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Жужелица узкогрудая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663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заповедника обитает самый крупный жук фауны России – Усач реликтовый и моллюск - жемчужница Приморская.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7"/>
            <a:ext cx="3810000" cy="4048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647" y="1916832"/>
            <a:ext cx="4484562" cy="33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1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Заповедники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образцы нетронутой, дикой природы - по праву называют природными лабораториями. Они особенно нужны нам сейчас, когда мы должны понять направления изменений природной Среды под влиянием деятельности человека и отыскать пути наиболее бережного и разумного использования ее богатств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Исключительная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заповедников в сохранении и восстановлении редчайших животных, растений, неповторимых ландшафтов и др. заповедников природы. Благодаря деятельности заповедников некоторые редкие животные стали промысловыми, они дают нам сейчас пушнину, лекарственное сырье и др. ценную продукцию.</a:t>
            </a:r>
          </a:p>
          <a:p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6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496944" cy="1008111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843808" y="4653136"/>
            <a:ext cx="57792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6958"/>
            <a:ext cx="7108595" cy="4663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884378"/>
            <a:ext cx="6430999" cy="4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95" y="116632"/>
            <a:ext cx="864096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государственный </a:t>
            </a:r>
            <a:r>
              <a:rPr lang="ru-RU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имени академика </a:t>
            </a:r>
            <a:r>
              <a:rPr lang="ru-RU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Л. Комарова </a:t>
            </a:r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</a:t>
            </a:r>
            <a:r>
              <a:rPr lang="ru-RU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Приморском крае. Заповедник был создан 7 августа 1934 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94" y="2204864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6992"/>
            <a:ext cx="44515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10" y="2384884"/>
            <a:ext cx="4128460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28800"/>
            <a:ext cx="4608512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961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играет </a:t>
            </a:r>
            <a:r>
              <a:rPr lang="ru-RU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охране редких видов растений и животных.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49080"/>
            <a:ext cx="4586500" cy="2469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9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4" y="188639"/>
            <a:ext cx="8436890" cy="16561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заповеднике преобладает лесная </a:t>
            </a:r>
            <a:r>
              <a:rPr lang="ru-RU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растительность</a:t>
            </a:r>
            <a:r>
              <a:rPr lang="ru-RU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Распространены ёлки, сосны, кедровники.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3573016"/>
            <a:ext cx="1584176" cy="5760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533" y="3933057"/>
            <a:ext cx="4008946" cy="2649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4" y="2060849"/>
            <a:ext cx="4554368" cy="29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Лесами занято 99% территории заповедника. Здесь произрастает 868 видов растений, в том числе 15 видов, занесенных в Красные Книги СССР и России.</a:t>
            </a:r>
            <a:endParaRPr lang="ru-RU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5" y="1844824"/>
            <a:ext cx="2880320" cy="4169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46" y="1546773"/>
            <a:ext cx="2835563" cy="2533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293096"/>
            <a:ext cx="3200725" cy="2400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5661248"/>
            <a:ext cx="280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Женьшень настоящий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3140968"/>
            <a:ext cx="298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        </a:t>
            </a:r>
          </a:p>
          <a:p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Сосна </a:t>
            </a:r>
            <a:r>
              <a:rPr lang="ru-RU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густоцветковая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995936" y="619463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Заманиха высокая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8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5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Позвоночные животные представлены 62 видами млекопитающих.</a:t>
            </a:r>
            <a:endParaRPr lang="ru-RU" sz="3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52728" cy="491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12" y="188640"/>
            <a:ext cx="4218175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602128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тигр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148064" y="1412776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тигр (также известный, как Уссурийский,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Восточно-сибирский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тигр)один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самых малочисленных подвидов тигра, самый северный тигр.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Занесён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Красную Книгу.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Ареал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 тигра сосредоточен в охраняемой зоне на юго-востоке России,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берегам рек Амур и Уссури в Хабаровском и Приморском крае, всего в России 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насчитывалось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415—476 особей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81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3888432" cy="583872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08" y="587722"/>
            <a:ext cx="3882671" cy="51845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598176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Пятнистый олень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5877273"/>
            <a:ext cx="139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68760"/>
            <a:ext cx="7003130" cy="446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260648"/>
            <a:ext cx="476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Гигантская бурозубка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260</TotalTime>
  <Words>356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Trebuchet MS</vt:lpstr>
      <vt:lpstr>Wingdings 3</vt:lpstr>
      <vt:lpstr>Грань</vt:lpstr>
      <vt:lpstr>Презентация PowerPoint</vt:lpstr>
      <vt:lpstr>Уссурийский государственный природный заповедник имени академика В. Л. Комарова расположен в Приморском крае. Заповедник был создан 7 августа 1934 года.</vt:lpstr>
      <vt:lpstr>Он играет важную роль в охране редких видов растений и животных. </vt:lpstr>
      <vt:lpstr>В заповеднике преобладает лесная растительность. Распространены ёлки, сосны, кедровники. </vt:lpstr>
      <vt:lpstr>Презентация PowerPoint</vt:lpstr>
      <vt:lpstr>Позвоночные животные представлены 62 видами млекопитающих.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Уссурийский заповедник</dc:title>
  <dc:creator>Маша</dc:creator>
  <cp:lastModifiedBy>Серый</cp:lastModifiedBy>
  <cp:revision>28</cp:revision>
  <dcterms:created xsi:type="dcterms:W3CDTF">2015-02-08T16:00:55Z</dcterms:created>
  <dcterms:modified xsi:type="dcterms:W3CDTF">2015-02-28T16:32:38Z</dcterms:modified>
</cp:coreProperties>
</file>