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6" r:id="rId9"/>
    <p:sldId id="262" r:id="rId10"/>
    <p:sldId id="264" r:id="rId11"/>
    <p:sldId id="267" r:id="rId12"/>
    <p:sldId id="268" r:id="rId13"/>
    <p:sldId id="265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EC5158-8B21-4A1C-B080-7E15F9D3C78D}" type="datetimeFigureOut">
              <a:rPr lang="ru-RU" smtClean="0"/>
              <a:t>21.02.2020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935508-144E-42E6-83FF-581C57F196E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35508-144E-42E6-83FF-581C57F196EE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35508-144E-42E6-83FF-581C57F196EE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CD8F2-2A6E-4D90-89E6-5C5BB61F6B33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D3852-4B3A-4149-A350-E7689EB866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CD8F2-2A6E-4D90-89E6-5C5BB61F6B33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D3852-4B3A-4149-A350-E7689EB866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CD8F2-2A6E-4D90-89E6-5C5BB61F6B33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D3852-4B3A-4149-A350-E7689EB866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CD8F2-2A6E-4D90-89E6-5C5BB61F6B33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D3852-4B3A-4149-A350-E7689EB866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CD8F2-2A6E-4D90-89E6-5C5BB61F6B33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D3852-4B3A-4149-A350-E7689EB866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CD8F2-2A6E-4D90-89E6-5C5BB61F6B33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D3852-4B3A-4149-A350-E7689EB866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CD8F2-2A6E-4D90-89E6-5C5BB61F6B33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D3852-4B3A-4149-A350-E7689EB866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CD8F2-2A6E-4D90-89E6-5C5BB61F6B33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D3852-4B3A-4149-A350-E7689EB866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CD8F2-2A6E-4D90-89E6-5C5BB61F6B33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D3852-4B3A-4149-A350-E7689EB866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CD8F2-2A6E-4D90-89E6-5C5BB61F6B33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D3852-4B3A-4149-A350-E7689EB866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CD8F2-2A6E-4D90-89E6-5C5BB61F6B33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D3852-4B3A-4149-A350-E7689EB866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CD8F2-2A6E-4D90-89E6-5C5BB61F6B33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D3852-4B3A-4149-A350-E7689EB8668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571481"/>
            <a:ext cx="8429684" cy="128588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s://pbs.twimg.com/tweet_video_thumb/D0EycsYWsAATY7Q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1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929330"/>
            <a:ext cx="9144000" cy="928670"/>
          </a:xfrm>
        </p:spPr>
        <p:txBody>
          <a:bodyPr>
            <a:normAutofit fontScale="70000" lnSpcReduction="20000"/>
          </a:bodyPr>
          <a:lstStyle/>
          <a:p>
            <a:r>
              <a:rPr lang="ru-RU" sz="1700" dirty="0" smtClean="0">
                <a:solidFill>
                  <a:srgbClr val="0070C0"/>
                </a:solidFill>
                <a:latin typeface="Georgia" pitchFamily="18" charset="0"/>
              </a:rPr>
              <a:t>ВВС - один из видов войск РФ, предназначенный для разведки вражеских сил, защите воздушного пространства с воздуха и с земли, предупреждение о нападении вражеских сил, поражение вражеских сил, поддержка сухопутных войск и флота, а так же десантирование десантов и транспортировка войск, техники и ценностей. В свою очередь военно-воздушные силы подразделяются на : дальнюю, фронтовую, военно-транспортную, армейскую авиации, в составе которых так же могут быть такие силы как: штурмовая, разведывательная, транспортная, истребительная и бомбардировочная.</a:t>
            </a:r>
            <a:endParaRPr lang="ru-RU" sz="1700" dirty="0">
              <a:solidFill>
                <a:srgbClr val="0070C0"/>
              </a:solidFill>
              <a:latin typeface="Georgia" pitchFamily="18" charset="0"/>
            </a:endParaRPr>
          </a:p>
        </p:txBody>
      </p:sp>
      <p:pic>
        <p:nvPicPr>
          <p:cNvPr id="6" name="Рисунок 5" descr="https://slide-share.ru/image/3044375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8858280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72198" y="3857628"/>
            <a:ext cx="3071802" cy="3000372"/>
          </a:xfrm>
        </p:spPr>
        <p:txBody>
          <a:bodyPr>
            <a:normAutofit lnSpcReduction="10000"/>
          </a:bodyPr>
          <a:lstStyle/>
          <a:p>
            <a:r>
              <a:rPr lang="ru-RU" sz="1700" dirty="0" smtClean="0">
                <a:solidFill>
                  <a:srgbClr val="0070C0"/>
                </a:solidFill>
                <a:latin typeface="Georgia" pitchFamily="18" charset="0"/>
              </a:rPr>
              <a:t>ВМФ несут службу на воде и под водой. Основными задачами ВМФ является: защита границ государства от вражеских сил, обеспечение безопасности </a:t>
            </a:r>
            <a:r>
              <a:rPr lang="ru-RU" sz="1700" dirty="0" err="1" smtClean="0">
                <a:solidFill>
                  <a:srgbClr val="0070C0"/>
                </a:solidFill>
                <a:latin typeface="Georgia" pitchFamily="18" charset="0"/>
              </a:rPr>
              <a:t>морехозяйственной</a:t>
            </a:r>
            <a:r>
              <a:rPr lang="ru-RU" sz="1700" dirty="0" smtClean="0">
                <a:solidFill>
                  <a:srgbClr val="0070C0"/>
                </a:solidFill>
                <a:latin typeface="Georgia" pitchFamily="18" charset="0"/>
              </a:rPr>
              <a:t> деятельности в Мирном океане, демонстрация силы и мобильности, обеспечение участия в военных операциях.</a:t>
            </a:r>
            <a:endParaRPr lang="ru-RU" sz="1700" dirty="0">
              <a:solidFill>
                <a:srgbClr val="0070C0"/>
              </a:solidFill>
              <a:latin typeface="Georgia" pitchFamily="18" charset="0"/>
            </a:endParaRPr>
          </a:p>
        </p:txBody>
      </p:sp>
      <p:pic>
        <p:nvPicPr>
          <p:cNvPr id="4" name="Рисунок 3" descr="https://present5.com/presentforday2/20170213/vidy_i_roda_voysk_v_rossiyskoy_armii_images/vidy_i_roda_voysk_v_rossiyskoy_armii_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0"/>
            <a:ext cx="4643438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ds04.infourok.ru/uploads/ex/0cfe/00058b3d-8e06320c/1/img6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643471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present5.com/presentation/4918989_453201991/image-26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3714752"/>
            <a:ext cx="6072198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214818"/>
            <a:ext cx="6572264" cy="2643182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rgbClr val="0070C0"/>
                </a:solidFill>
                <a:latin typeface="Georgia" pitchFamily="18" charset="0"/>
              </a:rPr>
              <a:t>Ракетные войска стратегического назначения – отдельный род войск РФ, предназначенный для подавления и сдерживания агрессии противника. В состав РВСН входят ракетные баллистические комплексы мобильного и шахтного базирования, а также ракетные комплексы с ядерными боеголовками.</a:t>
            </a:r>
            <a:endParaRPr lang="ru-RU" sz="2200" dirty="0">
              <a:solidFill>
                <a:srgbClr val="0070C0"/>
              </a:solidFill>
              <a:latin typeface="Georgia" pitchFamily="18" charset="0"/>
            </a:endParaRPr>
          </a:p>
        </p:txBody>
      </p:sp>
      <p:pic>
        <p:nvPicPr>
          <p:cNvPr id="6" name="Рисунок 5" descr="http://5klass.net/datas/obschestvoznanie/Struktura-vooruzhjonnykh-sil-RF/0010-010-Zenitno-raketnye-vojska.jpg"/>
          <p:cNvPicPr/>
          <p:nvPr/>
        </p:nvPicPr>
        <p:blipFill>
          <a:blip r:embed="rId3"/>
          <a:srcRect t="5264" r="5845" b="10526"/>
          <a:stretch>
            <a:fillRect/>
          </a:stretch>
        </p:blipFill>
        <p:spPr bwMode="auto">
          <a:xfrm>
            <a:off x="4571968" y="0"/>
            <a:ext cx="457203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theslide.ru/img/thumbs/524fdbc9a6b2b4ccfd85c0da717ec3fd-800x.jpg"/>
          <p:cNvPicPr/>
          <p:nvPr/>
        </p:nvPicPr>
        <p:blipFill>
          <a:blip r:embed="rId4"/>
          <a:srcRect l="3608" t="17638" r="66328" b="16621"/>
          <a:stretch>
            <a:fillRect/>
          </a:stretch>
        </p:blipFill>
        <p:spPr bwMode="auto">
          <a:xfrm>
            <a:off x="6715140" y="2786058"/>
            <a:ext cx="2428860" cy="40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ae01.alicdn.com/kf/HTB1FZAUNpXXXXbuXXXXq6xXFXXXn/4D-The-Latest-Assembly-Model-1-72-Russia-White-Poplar-Intercontinental-Missile-Launch-Vehicle-Plastic-Toy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786314" cy="41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0562" y="4572008"/>
            <a:ext cx="4500594" cy="228599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Georgia" pitchFamily="18" charset="0"/>
              </a:rPr>
              <a:t>ВДВ –отдельный род войск быстрого реагирования, ведущие боевые действия с воздуха и в тылу противника.</a:t>
            </a:r>
            <a:endParaRPr lang="ru-RU" sz="2400" dirty="0">
              <a:solidFill>
                <a:srgbClr val="0070C0"/>
              </a:solidFill>
              <a:latin typeface="Georgia" pitchFamily="18" charset="0"/>
            </a:endParaRPr>
          </a:p>
        </p:txBody>
      </p:sp>
      <p:pic>
        <p:nvPicPr>
          <p:cNvPr id="4" name="Рисунок 3" descr="https://slide-share.ru/image/596177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00594" cy="3321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slide-share.ru/slide/6251395.jpe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0"/>
            <a:ext cx="4786314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ds02.infourok.ru/uploads/ex/12da/00073ec9-aa4a02e1/img6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571876"/>
            <a:ext cx="4572000" cy="3427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cf.ppt-online.org/files/slide/m/moaSfjFdBxJ6pirDUzEI10c5l4TANn93qMeQ27/slide-12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214662"/>
            <a:ext cx="464343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4572008"/>
            <a:ext cx="8786874" cy="2285992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Georgia" pitchFamily="18" charset="0"/>
              </a:rPr>
              <a:t>Танком управляет…..(танкист). Из пушки стреляет .… (артиллерист). За штурвалом самолёта сидит ….(пилот). Из пулемёта строчит ….(пулемётчик). В разведку ходит ….(разведчик). Границу охраняет ….(пограничник). На подводной лодке несёт службу …(моряк подводник). На кораблях служат ….(моряки).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Georgia" pitchFamily="18" charset="0"/>
              </a:rPr>
              <a:t>Моряки, лётчики, подводники охраняют нашу Родину. Зачем они это делают? (ЧТОБЫ НЕ БЫЛО ВОЙНЫ, БЫЛ МИР, ДЕТИ РОСЛИ И УЧИЛИСЬ).</a:t>
            </a:r>
            <a:endParaRPr lang="ru-RU" sz="2000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8" name="Рисунок 7" descr="https://ds04.infourok.ru/uploads/ex/12d5/00035aac-3f0ac741/img5.jpg"/>
          <p:cNvPicPr/>
          <p:nvPr/>
        </p:nvPicPr>
        <p:blipFill>
          <a:blip r:embed="rId2"/>
          <a:srcRect t="18106" r="1072" b="3609"/>
          <a:stretch>
            <a:fillRect/>
          </a:stretch>
        </p:blipFill>
        <p:spPr bwMode="auto">
          <a:xfrm>
            <a:off x="214282" y="0"/>
            <a:ext cx="8643023" cy="45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avatars.mds.yandex.net/get-pdb/1895114/c21c77e6-1284-4657-93d8-134d0ddc36be/ori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ds245.omsk.obr55.ru/files/2019/03/23-%D1%84%D0%B5%D0%B2%D1%80%D0%B0%D0%BB%D1%8F-%D0%BF%D0%BE%D0%B7%D0%B4%D1%80%D0%B0%D0%B2%D0%BB%D0%B5%D0%BD%D0%B8%D0%B5-1400x110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571481"/>
            <a:ext cx="8429684" cy="128588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5572140"/>
            <a:ext cx="8643998" cy="1285860"/>
          </a:xfrm>
        </p:spPr>
        <p:txBody>
          <a:bodyPr>
            <a:normAutofit/>
          </a:bodyPr>
          <a:lstStyle/>
          <a:p>
            <a:r>
              <a:rPr lang="ru-RU" sz="1900" dirty="0" smtClean="0">
                <a:solidFill>
                  <a:srgbClr val="C00000"/>
                </a:solidFill>
                <a:latin typeface="Georgia" pitchFamily="18" charset="0"/>
              </a:rPr>
              <a:t>У каждого народа , в каждой стране есть своя Армия. Сегодня Российская Армия надёжно защищает свою страну от всех врагов, охраняет бесценное достояние мира. Российский солдат показывает образцы смелости, мужества, героизма. 23 февраля –государственный праздник в РФ.</a:t>
            </a:r>
            <a:endParaRPr lang="ru-RU" sz="1900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4" name="Рисунок 3" descr="https://ds02.infourok.ru/uploads/ex/0867/00054c0e-40f4e6b3/2/img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5786454"/>
            <a:ext cx="8786874" cy="1071546"/>
          </a:xfrm>
        </p:spPr>
        <p:txBody>
          <a:bodyPr>
            <a:normAutofit fontScale="92500" lnSpcReduction="10000"/>
          </a:bodyPr>
          <a:lstStyle/>
          <a:p>
            <a:r>
              <a:rPr lang="ru-RU" sz="1800" dirty="0" smtClean="0">
                <a:solidFill>
                  <a:srgbClr val="C00000"/>
                </a:solidFill>
                <a:latin typeface="Georgia" pitchFamily="18" charset="0"/>
              </a:rPr>
              <a:t>Верховным главнокомандующим Вооружёнными силами РФ является президент РФ Владимир Владимирович Путин. Непосредственное руководство Вооружёнными Силами РФ через Министерство обороны осуществляет Министр обороны РФ Сергей </a:t>
            </a:r>
            <a:r>
              <a:rPr lang="ru-RU" sz="1800" dirty="0" err="1" smtClean="0">
                <a:solidFill>
                  <a:srgbClr val="C00000"/>
                </a:solidFill>
                <a:latin typeface="Georgia" pitchFamily="18" charset="0"/>
              </a:rPr>
              <a:t>Кужугетович</a:t>
            </a:r>
            <a:r>
              <a:rPr lang="ru-RU" sz="1800" dirty="0" smtClean="0">
                <a:solidFill>
                  <a:srgbClr val="C00000"/>
                </a:solidFill>
                <a:latin typeface="Georgia" pitchFamily="18" charset="0"/>
              </a:rPr>
              <a:t> Шойгу.</a:t>
            </a:r>
            <a:endParaRPr lang="ru-RU" sz="1800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4" name="Рисунок 3" descr="https://pbs.twimg.com/media/CiAbf8wWEAAaira.jpg:larg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52"/>
            <a:ext cx="8358246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C:\Users\User\Pictures\Logitech Webcam\презид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5572140"/>
            <a:ext cx="8358246" cy="1071570"/>
          </a:xfrm>
        </p:spPr>
        <p:txBody>
          <a:bodyPr>
            <a:normAutofit fontScale="62500" lnSpcReduction="2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Без кого не может обойтись Армия?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В Армии главный это солдат – боец, военный человек, воин</a:t>
            </a:r>
            <a:r>
              <a:rPr lang="ru-RU" sz="2400" b="1" dirty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(храбрый, отважный, сильный, смелый, отзывчивый, умелый бравый).</a:t>
            </a:r>
            <a:endParaRPr lang="ru-RU" sz="2400" dirty="0"/>
          </a:p>
        </p:txBody>
      </p:sp>
      <p:pic>
        <p:nvPicPr>
          <p:cNvPr id="4" name="Рисунок 3" descr="https://xn--80ahclcogc6ci4h.xn--90anlfbebar6i.xn--p1ai/images/upload/2017/SAVX575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52"/>
            <a:ext cx="8358246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6357958"/>
            <a:ext cx="8786874" cy="50004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Georgia" pitchFamily="18" charset="0"/>
              </a:rPr>
              <a:t>Военная техника</a:t>
            </a:r>
            <a:r>
              <a:rPr lang="ru-RU" sz="2400" dirty="0">
                <a:solidFill>
                  <a:srgbClr val="0070C0"/>
                </a:solidFill>
                <a:latin typeface="Georgia" pitchFamily="18" charset="0"/>
              </a:rPr>
              <a:t>.</a:t>
            </a:r>
            <a:r>
              <a:rPr lang="ru-RU" sz="2400" dirty="0" smtClean="0">
                <a:solidFill>
                  <a:srgbClr val="0070C0"/>
                </a:solidFill>
                <a:latin typeface="Georgia" pitchFamily="18" charset="0"/>
              </a:rPr>
              <a:t> Кто ей управляет?</a:t>
            </a:r>
            <a:endParaRPr lang="ru-RU" sz="2400" dirty="0">
              <a:solidFill>
                <a:srgbClr val="0070C0"/>
              </a:solidFill>
              <a:latin typeface="Georgia" pitchFamily="18" charset="0"/>
            </a:endParaRPr>
          </a:p>
        </p:txBody>
      </p:sp>
      <p:pic>
        <p:nvPicPr>
          <p:cNvPr id="1026" name="Picture 2" descr="https://ds04.infourok.ru/uploads/ex/03dd/0019cd6c-52efa57b/img31.jpg"/>
          <p:cNvPicPr>
            <a:picLocks noChangeAspect="1" noChangeArrowheads="1"/>
          </p:cNvPicPr>
          <p:nvPr/>
        </p:nvPicPr>
        <p:blipFill>
          <a:blip r:embed="rId2"/>
          <a:srcRect t="9444" r="139" b="13472"/>
          <a:stretch>
            <a:fillRect/>
          </a:stretch>
        </p:blipFill>
        <p:spPr bwMode="auto">
          <a:xfrm>
            <a:off x="12667" y="0"/>
            <a:ext cx="9131333" cy="6429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6357958"/>
            <a:ext cx="8786874" cy="500042"/>
          </a:xfrm>
        </p:spPr>
        <p:txBody>
          <a:bodyPr>
            <a:normAutofit fontScale="85000" lnSpcReduction="10000"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Georgia" pitchFamily="18" charset="0"/>
              </a:rPr>
              <a:t>В настоящее время Вооружённые силы включают в себя вида войск.</a:t>
            </a:r>
            <a:endParaRPr lang="ru-RU" sz="2400" dirty="0">
              <a:solidFill>
                <a:srgbClr val="0070C0"/>
              </a:solidFill>
              <a:latin typeface="Georgia" pitchFamily="18" charset="0"/>
            </a:endParaRPr>
          </a:p>
        </p:txBody>
      </p:sp>
      <p:pic>
        <p:nvPicPr>
          <p:cNvPr id="4" name="Рисунок 3" descr="https://ds04.infourok.ru/uploads/ex/0f15/0018c734-2ee84b31/img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5357826"/>
            <a:ext cx="8786874" cy="1500174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Сухопутные войска – 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я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вляются одним из крупных видов войск, боевые действия которого происходят на суше. В составе сухопутных  войск находятся различные войска предназначенные для выполнения определённых задач.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СВ включают в себя такие войска как мотострелковые, танковые, ракетные войска и артиллерия, войска противовоздушной обороны и специальные войска.</a:t>
            </a:r>
            <a:endParaRPr lang="ru-RU" sz="1800" dirty="0">
              <a:solidFill>
                <a:schemeClr val="accent6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4" name="Рисунок 3" descr="https://ds04.infourok.ru/uploads/ex/12d6/0019c8dd-664b69ab/1/img1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8858311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Pictures\Logitech Webcam\щт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444</Words>
  <Application>Microsoft Office PowerPoint</Application>
  <PresentationFormat>Экран (4:3)</PresentationFormat>
  <Paragraphs>15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20</cp:revision>
  <dcterms:created xsi:type="dcterms:W3CDTF">2020-02-20T19:04:02Z</dcterms:created>
  <dcterms:modified xsi:type="dcterms:W3CDTF">2020-02-20T22:00:51Z</dcterms:modified>
</cp:coreProperties>
</file>