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477" autoAdjust="0"/>
  </p:normalViewPr>
  <p:slideViewPr>
    <p:cSldViewPr>
      <p:cViewPr varScale="1">
        <p:scale>
          <a:sx n="76" d="100"/>
          <a:sy n="76" d="100"/>
        </p:scale>
        <p:origin x="-149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288032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Развитие творческих способностей детей средней группы с помощью художественного и ручного труда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3802998"/>
            <a:ext cx="4306516" cy="238621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Педсовет</a:t>
            </a:r>
          </a:p>
          <a:p>
            <a:r>
              <a:rPr lang="ru-RU" sz="2400" dirty="0" smtClean="0"/>
              <a:t>Февраль 2020</a:t>
            </a:r>
          </a:p>
          <a:p>
            <a:r>
              <a:rPr lang="ru-RU" sz="2400" dirty="0" smtClean="0"/>
              <a:t>Миних Татьяна </a:t>
            </a:r>
            <a:r>
              <a:rPr lang="ru-RU" sz="2400" dirty="0" smtClean="0"/>
              <a:t>Владимировна</a:t>
            </a:r>
            <a:endParaRPr lang="ru-RU" sz="2400" dirty="0" smtClean="0"/>
          </a:p>
        </p:txBody>
      </p:sp>
      <p:pic>
        <p:nvPicPr>
          <p:cNvPr id="2050" name="Picture 2" descr="C:\Users\sneg0\OneDrive\Документы\19-20\0_1327e6_e685dff2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3810000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67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8072"/>
            <a:ext cx="6120680" cy="5373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Развивать творчество детей можно по-разному. Работа с подручными материалами включает в себя различные виды создания образов предметов из ткани, природного и бросового материалов. В процессе работы с этими материалами дети познают свойства, возможности их преобразования и использования в различных композициях. В процессе создания поделок у детей закрепляются знания эталонов формы и цвета, формируются четкие и достаточно полные представления о предметах и явлениях окружающей жизни. Дети учатся сравнивать различные материалы между собой, находить общее и различия, создавать поделки одних и тех же предметов из бумаги, ткани, листьев, коробок, бутылок, втулок от туалетной бумаги и т. д.</a:t>
            </a:r>
            <a:endParaRPr lang="ru-RU" sz="20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sneg0\OneDrive\Документы\19-20\h-17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499614" cy="18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neg0\OneDrive\Документы\19-20\h-17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20888"/>
            <a:ext cx="2456561" cy="20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neg0\OneDrive\Документы\19-20\h-17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30137"/>
            <a:ext cx="2330704" cy="22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97" y="4625975"/>
            <a:ext cx="23352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81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332656"/>
            <a:ext cx="4032448" cy="5832648"/>
          </a:xfrm>
        </p:spPr>
        <p:txBody>
          <a:bodyPr>
            <a:normAutofit fontScale="55000" lnSpcReduction="20000"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b="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Начиная работу по обучению детей созданию поделок из различных материалов, основное внимание следует обратить на освоение детьми основных приемов</a:t>
            </a:r>
            <a:r>
              <a:rPr lang="ru-RU" sz="3200" b="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3200" b="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Часто обучение техническим приемам идет параллельно с развитием творчества детей.</a:t>
            </a:r>
            <a:endParaRPr lang="ru-RU" sz="3200" b="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b="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Целесообразно перед обучением детей работе с природным и бросовым материалом, тканью и бумагой провести занятия по знакомству со свойствами этих материалов. При обучении различным способам преобразования материалов наиболее значительное место среди используемых методов и приемов будет занимать процесс изготовления поделки.</a:t>
            </a:r>
            <a:endParaRPr lang="ru-RU" sz="3200" b="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3806825" cy="237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9904"/>
            <a:ext cx="3200400" cy="212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2" y="4077072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258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260648"/>
            <a:ext cx="4133602" cy="560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 первых занятиях идет полный показ с подробным объяснением своих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действий;</a:t>
            </a:r>
          </a:p>
          <a:p>
            <a:pPr marL="457200"/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Формируются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детей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положительные мотивации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предстоящей работы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обучаются техническим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приемам и способам изображения;</a:t>
            </a:r>
          </a:p>
          <a:p>
            <a:pPr marL="457200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Развивается цветовое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восприятие, композиционные навыки.</a:t>
            </a:r>
          </a:p>
          <a:p>
            <a:pPr marL="457200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Появляется желание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участвовать в художественном ручном труде, делать своими руками игрушки, поделки и украшать ими свой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/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19" y="248785"/>
            <a:ext cx="22161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sneg0\OneDrive\Документы\19-20\h-8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78" y="1052736"/>
            <a:ext cx="219456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92318"/>
            <a:ext cx="2089976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12" y="3068960"/>
            <a:ext cx="2488692" cy="279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31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260648"/>
            <a:ext cx="496855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Деятельность детей по преобразованию разных материалов сама по себе интересна дня них, и вместе с тем, способствует формированию комбинаторных умений и творчества. А использование на занятиях художественной литературы и сюрпризных моментов делают ее еще более увлекательной, и помогает преодолевать возникающие трудности. Широкое использование игровых приемов влияет положительно на эмоции детей, которые в свою очередь оказывают влияние на развитие творчества дошкольников.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7"/>
            <a:ext cx="2380488" cy="317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neg0\OneDrive\Документы\19-20\i-1748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32" y="2132856"/>
            <a:ext cx="2493168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4135"/>
            <a:ext cx="1984252" cy="268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28" y="4528762"/>
            <a:ext cx="1947672" cy="226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677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5571" y="263023"/>
            <a:ext cx="46805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11111"/>
                </a:solidFill>
                <a:latin typeface="Arial"/>
                <a:ea typeface="Times New Roman"/>
              </a:rPr>
              <a:t>Коллективная форма проведения занятий помогает создавать интересные многоплановые и красочные композиции, положительно влияет на нравственно-эстетическое развитие ребенка, способствует умению согласовывать свои желания с желаниями других детей</a:t>
            </a:r>
            <a:endParaRPr lang="ru-RU" sz="2800" dirty="0"/>
          </a:p>
        </p:txBody>
      </p:sp>
      <p:pic>
        <p:nvPicPr>
          <p:cNvPr id="1026" name="Picture 2" descr="C:\Users\sneg0\OneDrive\Документы\19-20\h-17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5"/>
            <a:ext cx="4681728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59" y="2924944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90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neg0\OneDrive\Документы\19-20\h-17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95719"/>
            <a:ext cx="2467051" cy="328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797"/>
            <a:ext cx="5328592" cy="2964873"/>
          </a:xfrm>
        </p:spPr>
        <p:txBody>
          <a:bodyPr/>
          <a:lstStyle/>
          <a:p>
            <a:r>
              <a:rPr lang="ru-RU" sz="160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ачав работу с ножницами, мы столкнулись с проблемой: большинство детей вообще не могут даже держать ножницы в руках. </a:t>
            </a:r>
            <a:br>
              <a:rPr lang="ru-RU" sz="1600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приемы работы ножницами дети осваивают постепенно. Овладение тем или иным приемом вырезывания – процесс длительный, требующий неоднократных повторений, упражнений. обучение работе с ножницами и приемам вырезывания будет проходить более легко и успешно, если </a:t>
            </a:r>
            <a:r>
              <a:rPr lang="ru-RU" sz="1600" b="1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ru-RU" sz="1600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помогут малышу научиться держать ножницы и правильно пользоваться ими.</a:t>
            </a:r>
            <a:r>
              <a:rPr lang="ru-RU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 </a:t>
            </a:r>
            <a:endParaRPr lang="ru-RU" sz="16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42" y="3055670"/>
            <a:ext cx="3003042" cy="356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24" y="4293096"/>
            <a:ext cx="2241614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sneg0\OneDrive\Документы\19-20\100025287956b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24" y="90797"/>
            <a:ext cx="286493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488692" cy="331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2595753" cy="194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440" y="116632"/>
            <a:ext cx="1947672" cy="222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20" y="0"/>
            <a:ext cx="2488692" cy="331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1" y="4147928"/>
            <a:ext cx="3461004" cy="259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5551"/>
            <a:ext cx="1947672" cy="259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32" y="4797152"/>
            <a:ext cx="2595753" cy="194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46815"/>
            <a:ext cx="2055876" cy="27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1" y="2996952"/>
            <a:ext cx="25003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177" y="2635133"/>
            <a:ext cx="23352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52" y="4696846"/>
            <a:ext cx="24574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4570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0</TotalTime>
  <Words>376</Words>
  <Application>Microsoft Office PowerPoint</Application>
  <PresentationFormat>Экран (4:3)</PresentationFormat>
  <Paragraphs>15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Углы</vt:lpstr>
      <vt:lpstr>Развитие творческих способностей детей средней группы с помощью художественного и ручного труда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Начав работу с ножницами, мы столкнулись с проблемой: большинство детей вообще не могут даже держать ножницы в руках.  Технические приемы работы ножницами дети осваивают постепенно. Овладение тем или иным приемом вырезывания – процесс длительный, требующий неоднократных повторений, упражнений. обучение работе с ножницами и приемам вырезывания будет проходить более легко и успешно, если родители помогут малышу научиться держать ножницы и правильно пользоваться ими. 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творческих способностей детей средней группы с помощью художественного и ручного труда </dc:title>
  <dc:creator>Татьяна Миних</dc:creator>
  <cp:lastModifiedBy>Татьяна Миних</cp:lastModifiedBy>
  <cp:revision>20</cp:revision>
  <dcterms:created xsi:type="dcterms:W3CDTF">2020-01-14T05:25:07Z</dcterms:created>
  <dcterms:modified xsi:type="dcterms:W3CDTF">2020-04-30T09:10:02Z</dcterms:modified>
</cp:coreProperties>
</file>