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7" r:id="rId8"/>
    <p:sldId id="269" r:id="rId9"/>
    <p:sldId id="272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2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9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C61-8065-4D9A-8A1C-91594BDBD7F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3242-74A1-43BE-94C8-F4E6DCDF7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7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C61-8065-4D9A-8A1C-91594BDBD7F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3242-74A1-43BE-94C8-F4E6DCDF7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2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C61-8065-4D9A-8A1C-91594BDBD7F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3242-74A1-43BE-94C8-F4E6DCDF7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C61-8065-4D9A-8A1C-91594BDBD7F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3242-74A1-43BE-94C8-F4E6DCDF7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64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C61-8065-4D9A-8A1C-91594BDBD7F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3242-74A1-43BE-94C8-F4E6DCDF7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12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C61-8065-4D9A-8A1C-91594BDBD7F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3242-74A1-43BE-94C8-F4E6DCDF7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93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C61-8065-4D9A-8A1C-91594BDBD7F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3242-74A1-43BE-94C8-F4E6DCDF7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618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C61-8065-4D9A-8A1C-91594BDBD7F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3242-74A1-43BE-94C8-F4E6DCDF7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84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C61-8065-4D9A-8A1C-91594BDBD7F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3242-74A1-43BE-94C8-F4E6DCDF7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5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C61-8065-4D9A-8A1C-91594BDBD7F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2A23242-74A1-43BE-94C8-F4E6DCDF7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6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C61-8065-4D9A-8A1C-91594BDBD7F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3242-74A1-43BE-94C8-F4E6DCDF7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5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C61-8065-4D9A-8A1C-91594BDBD7F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3242-74A1-43BE-94C8-F4E6DCDF7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75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C61-8065-4D9A-8A1C-91594BDBD7F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3242-74A1-43BE-94C8-F4E6DCDF7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1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C61-8065-4D9A-8A1C-91594BDBD7F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3242-74A1-43BE-94C8-F4E6DCDF7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9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C61-8065-4D9A-8A1C-91594BDBD7F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3242-74A1-43BE-94C8-F4E6DCDF7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8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C61-8065-4D9A-8A1C-91594BDBD7F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3242-74A1-43BE-94C8-F4E6DCDF7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C61-8065-4D9A-8A1C-91594BDBD7F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3242-74A1-43BE-94C8-F4E6DCDF7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21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61DC61-8065-4D9A-8A1C-91594BDBD7F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A23242-74A1-43BE-94C8-F4E6DCDF7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9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0068"/>
            <a:ext cx="12192000" cy="261619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совет по теме:</a:t>
            </a:r>
            <a:r>
              <a:rPr lang="ru-RU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«Игровая </a:t>
            </a:r>
            <a:r>
              <a:rPr lang="ru-RU" sz="4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  <a:br>
              <a:rPr lang="ru-RU" sz="4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современных условиях»</a:t>
            </a:r>
            <a:r>
              <a:rPr lang="ru-RU" sz="4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04355" y="4391684"/>
            <a:ext cx="6987645" cy="1388534"/>
          </a:xfrm>
        </p:spPr>
        <p:txBody>
          <a:bodyPr/>
          <a:lstStyle/>
          <a:p>
            <a:r>
              <a:rPr lang="ru-RU" b="1" dirty="0"/>
              <a:t> Подготовили воспитатели 4 группы</a:t>
            </a:r>
          </a:p>
          <a:p>
            <a:r>
              <a:rPr lang="ru-RU" b="1" dirty="0"/>
              <a:t>Титова О.М., Рослякова Е.Д.</a:t>
            </a:r>
          </a:p>
        </p:txBody>
      </p:sp>
    </p:spTree>
    <p:extLst>
      <p:ext uri="{BB962C8B-B14F-4D97-AF65-F5344CB8AC3E}">
        <p14:creationId xmlns:p14="http://schemas.microsoft.com/office/powerpoint/2010/main" val="10573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741405"/>
            <a:ext cx="10018713" cy="5049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При планировании </a:t>
            </a:r>
            <a:r>
              <a:rPr lang="ru-RU" sz="2800" b="1" dirty="0"/>
              <a:t>игровых</a:t>
            </a:r>
            <a:r>
              <a:rPr lang="ru-RU" sz="2800" dirty="0"/>
              <a:t> моментов надо предусматривать </a:t>
            </a:r>
            <a:r>
              <a:rPr lang="ru-RU" sz="2800" u="sng" dirty="0"/>
              <a:t>следующее</a:t>
            </a:r>
            <a:r>
              <a:rPr lang="ru-RU" sz="2800" dirty="0"/>
              <a:t>: не только наблюдать за </a:t>
            </a:r>
            <a:r>
              <a:rPr lang="ru-RU" sz="2800" b="1" dirty="0"/>
              <a:t>игровой деятельностью детей</a:t>
            </a:r>
            <a:r>
              <a:rPr lang="ru-RU" sz="2800" dirty="0"/>
              <a:t>, но и анализировать </a:t>
            </a:r>
            <a:r>
              <a:rPr lang="ru-RU" sz="2800" u="sng" dirty="0"/>
              <a:t>ее</a:t>
            </a:r>
            <a:r>
              <a:rPr lang="ru-RU" sz="2800" dirty="0"/>
              <a:t>: определять этап развития, отображать приемы, которые обеспечат дальнейшее развитие игры, оценивать уровень интереса </a:t>
            </a:r>
            <a:r>
              <a:rPr lang="ru-RU" sz="2800" b="1" dirty="0"/>
              <a:t>детей</a:t>
            </a:r>
            <a:r>
              <a:rPr lang="ru-RU" sz="2800" dirty="0"/>
              <a:t> к ней и целесообразность продолжения этой </a:t>
            </a:r>
            <a:r>
              <a:rPr lang="ru-RU" sz="2800" b="1" dirty="0"/>
              <a:t>игровой деятельности</a:t>
            </a:r>
            <a:r>
              <a:rPr lang="ru-RU" sz="2800" dirty="0" smtClean="0"/>
              <a:t>.</a:t>
            </a:r>
            <a:r>
              <a:rPr lang="ru-RU" sz="2800" dirty="0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19444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396" y="691980"/>
            <a:ext cx="10018713" cy="5667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Дошкольное детство - самый важный период становления личности. В эти годы ребенок приобретает первоначальные знания об окружающей жизни. Основой вид </a:t>
            </a:r>
            <a:r>
              <a:rPr lang="ru-RU" b="1" dirty="0"/>
              <a:t>деятельности дошкольников - игра</a:t>
            </a:r>
            <a:r>
              <a:rPr lang="ru-RU" dirty="0"/>
              <a:t>, в ней развиваются духовные и физические силы ребенка, его память, воображение, дисциплинированность. Кроме того, игра - это своеобразный способ усвоения детьми общественного опыта. В игре формируются и развиваются все стороны личности ребенка, происходят значительные изменения в его психике, которые </a:t>
            </a:r>
            <a:r>
              <a:rPr lang="ru-RU" b="1" dirty="0"/>
              <a:t>подготавливают переход к новой</a:t>
            </a:r>
            <a:r>
              <a:rPr lang="ru-RU" dirty="0"/>
              <a:t>, более высокой стадии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35214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392195"/>
          </a:xfrm>
        </p:spPr>
        <p:txBody>
          <a:bodyPr>
            <a:normAutofit/>
          </a:bodyPr>
          <a:lstStyle/>
          <a:p>
            <a:r>
              <a:rPr lang="ru-RU" b="1" dirty="0"/>
              <a:t>Основные цели и задачи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392195"/>
            <a:ext cx="10018713" cy="4975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создание условий для игровой деятельности детей;</a:t>
            </a:r>
          </a:p>
          <a:p>
            <a:pPr marL="0" indent="0">
              <a:buNone/>
            </a:pPr>
            <a:r>
              <a:rPr lang="ru-RU" dirty="0"/>
              <a:t>- развитие у детей интереса к различным видам игр;</a:t>
            </a:r>
          </a:p>
          <a:p>
            <a:pPr marL="0" indent="0">
              <a:buNone/>
            </a:pPr>
            <a:r>
              <a:rPr lang="ru-RU" dirty="0"/>
              <a:t>- формирование игровых умений, развитие культурных форм игры;</a:t>
            </a:r>
          </a:p>
          <a:p>
            <a:pPr marL="0" indent="0">
              <a:buNone/>
            </a:pPr>
            <a:r>
              <a:rPr lang="ru-RU" dirty="0"/>
              <a:t>- всестороннее воспитание детей в игре;</a:t>
            </a:r>
          </a:p>
          <a:p>
            <a:pPr marL="0" indent="0">
              <a:buNone/>
            </a:pPr>
            <a:r>
              <a:rPr lang="ru-RU" dirty="0"/>
              <a:t>- развитие самостоятельности, инициативы, творчества;</a:t>
            </a:r>
          </a:p>
          <a:p>
            <a:pPr marL="0" indent="0">
              <a:buNone/>
            </a:pPr>
            <a:r>
              <a:rPr lang="ru-RU" dirty="0"/>
              <a:t>- формирование доброжелательного отношения к сверстникам, умения взаимодействовать, договариваться, самостоятельно разрешать конфликтные ситуации.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9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ru-RU" dirty="0" smtClean="0"/>
              <a:t>Различные</a:t>
            </a:r>
            <a:r>
              <a:rPr lang="ru-RU" dirty="0"/>
              <a:t> </a:t>
            </a:r>
            <a:r>
              <a:rPr lang="ru-RU" u="sng" dirty="0"/>
              <a:t>игры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3287" y="1392196"/>
            <a:ext cx="10018713" cy="5338118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1</a:t>
            </a:r>
            <a:r>
              <a:rPr lang="ru-RU" u="sng" dirty="0"/>
              <a:t>. Творческие игры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-сюжетно – ролевые (с элементами труда, с элементами художественно -творческой </a:t>
            </a:r>
            <a:r>
              <a:rPr lang="ru-RU" b="1" dirty="0"/>
              <a:t>деятельности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/>
              <a:t>-театрализованная </a:t>
            </a:r>
            <a:r>
              <a:rPr lang="ru-RU" b="1" dirty="0"/>
              <a:t>деятельность </a:t>
            </a:r>
            <a:r>
              <a:rPr lang="ru-RU" dirty="0"/>
              <a:t>(режиссерские, игры – драматизации);</a:t>
            </a:r>
          </a:p>
          <a:p>
            <a:pPr marL="0" indent="0">
              <a:buNone/>
            </a:pPr>
            <a:r>
              <a:rPr lang="ru-RU" dirty="0"/>
              <a:t>-конструкторские.</a:t>
            </a:r>
          </a:p>
          <a:p>
            <a:r>
              <a:rPr lang="ru-RU" u="sng" dirty="0"/>
              <a:t>2. Дидактические игры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 игры с предметами;</a:t>
            </a:r>
          </a:p>
          <a:p>
            <a:pPr marL="0" indent="0">
              <a:buNone/>
            </a:pPr>
            <a:r>
              <a:rPr lang="ru-RU" dirty="0"/>
              <a:t>-настольно - печатные;</a:t>
            </a:r>
          </a:p>
          <a:p>
            <a:pPr marL="0" indent="0">
              <a:buNone/>
            </a:pPr>
            <a:r>
              <a:rPr lang="ru-RU" dirty="0"/>
              <a:t>-словесные.</a:t>
            </a:r>
          </a:p>
          <a:p>
            <a:r>
              <a:rPr lang="ru-RU" dirty="0"/>
              <a:t>3. Развивающие игры.</a:t>
            </a:r>
          </a:p>
          <a:p>
            <a:r>
              <a:rPr lang="ru-RU" dirty="0"/>
              <a:t>4. Подвижные игры.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6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p.userapi.com/c846420/v846420087/1a7f73/qOsjo4Dpq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107">
            <a:off x="466492" y="322471"/>
            <a:ext cx="3755457" cy="500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userapi.com/c851224/v851224454/bb524/3tXvkfJpEV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075">
            <a:off x="7894059" y="503880"/>
            <a:ext cx="3538600" cy="47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p.userapi.com/c848528/v848528087/12ed6b/uZx2HaY6gc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696" y="2764877"/>
            <a:ext cx="4572579" cy="342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48528/v848528087/12ed50/6syH4-FRL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3" y="103032"/>
            <a:ext cx="6041708" cy="47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.userapi.com/c848528/v848528087/12ed47/Wy-K9xphl0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21" y="2259148"/>
            <a:ext cx="5816957" cy="445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userapi.com/c851224/v851224454/bb51b/4RLwa8ljZ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6" y="391980"/>
            <a:ext cx="5648595" cy="412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.userapi.com/c850216/v850216087/e5bc5/URdZOTCTP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20" y="2596907"/>
            <a:ext cx="5324813" cy="399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6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userapi.com/c849032/v849032087/12e1b8/Pnd9f9H7X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52" y="560624"/>
            <a:ext cx="7662132" cy="57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1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userapi.com/c847218/v847218087/1a1dd2/EgYoKdDV7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4650">
            <a:off x="1494454" y="835202"/>
            <a:ext cx="3481451" cy="464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userapi.com/c848528/v848528087/12ed86/ft_UqR7o38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810">
            <a:off x="5862465" y="987700"/>
            <a:ext cx="6027355" cy="39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3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205</TotalTime>
  <Words>125</Words>
  <Application>Microsoft Office PowerPoint</Application>
  <PresentationFormat>Произвольный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Параллакс</vt:lpstr>
      <vt:lpstr>Педагогический совет по теме: «Игровая деятельность в современных условиях» </vt:lpstr>
      <vt:lpstr>Презентация PowerPoint</vt:lpstr>
      <vt:lpstr>Основные цели и задачи:</vt:lpstr>
      <vt:lpstr>Различные игры: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 Рослякова</dc:creator>
  <cp:lastModifiedBy>Admin</cp:lastModifiedBy>
  <cp:revision>10</cp:revision>
  <dcterms:created xsi:type="dcterms:W3CDTF">2019-02-18T14:27:53Z</dcterms:created>
  <dcterms:modified xsi:type="dcterms:W3CDTF">2020-02-27T12:12:31Z</dcterms:modified>
</cp:coreProperties>
</file>