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57" r:id="rId4"/>
    <p:sldId id="258" r:id="rId5"/>
    <p:sldId id="275" r:id="rId6"/>
    <p:sldId id="277" r:id="rId7"/>
    <p:sldId id="260" r:id="rId8"/>
    <p:sldId id="262" r:id="rId9"/>
    <p:sldId id="269" r:id="rId10"/>
    <p:sldId id="270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77620" autoAdjust="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BBCA3-5F0A-4F6A-8A67-53494F24315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A2A0-F195-4690-AA19-18700D2F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0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3"/>
            <a:ext cx="5904656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Презентация в старшей группе </a:t>
            </a:r>
            <a:br>
              <a:rPr lang="ru-RU" sz="2800" dirty="0" smtClean="0"/>
            </a:br>
            <a:r>
              <a:rPr lang="ru-RU" sz="2800" dirty="0" smtClean="0"/>
              <a:t>«Приобщение детей к русской народной культуре»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517232"/>
            <a:ext cx="3672408" cy="93610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Подготовила :Воспитатель        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 старшей группы           Титова О.М.</a:t>
            </a:r>
          </a:p>
          <a:p>
            <a:endParaRPr lang="ru-RU" sz="2800" dirty="0"/>
          </a:p>
        </p:txBody>
      </p:sp>
      <p:pic>
        <p:nvPicPr>
          <p:cNvPr id="1026" name="Picture 2" descr="C:\Users\Admin\Desktop\Культура русского народа\20200925_093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430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4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ультура русского народа\IMG-20200930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Культура русского народа\IMG-20200930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7133"/>
            <a:ext cx="4063380" cy="60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9091" y="980728"/>
            <a:ext cx="83211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Русская кукла считается одним из самых загадочных символов России. Это не просто детская игрушка, это неотъемлемый атрибут древних обрядов. С незапамятных времен мастерами было освоено искусство изготовления таких кукол, вобравших в себя все культурные традиции и обычаи Руси.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Считалось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куклы, сделанные своими руками из подручных материалов, обладают магическими свойствами. Наши предки верили, что куклы способны отгонять злых духов и приносить счастье в дом. Наверное, поэтому эти куколки довольно часто носились как талисманы.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кукол на Руси были оберегами.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такой куклы не было ног. Отсутствие ног объясняется тем, чтобы кукла не убежала, ведь она тоже считалась членом семьи, ею дорожили.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 в кукле было строго запрещено. Деревенские женщины считали, что лицо кукле вовсе не нужно: в доме не должно быть лишних глаз. Зрячая кукла была опасна для ребёнка. Глаза, нос, рот, уши – это врата, через которые проникают в наш мир добрые и злые силы. Куклы-обереги имели свои названия и своё предназначение.</a:t>
            </a:r>
          </a:p>
          <a:p>
            <a:pPr algn="just"/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Кукла оберег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промыслы</a:t>
            </a:r>
            <a:endParaRPr lang="ru-RU" dirty="0"/>
          </a:p>
        </p:txBody>
      </p:sp>
      <p:pic>
        <p:nvPicPr>
          <p:cNvPr id="7170" name="Picture 2" descr="C:\Users\Admin\Desktop\Культура русского народа\20200924_184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1" y="1315778"/>
            <a:ext cx="8432688" cy="52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 descr="https://ds04.infourok.ru/uploads/ex/01ee/000ef60d-e9eb795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493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детей с народными промыслами.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промыслы — это именно то, что делает нашу культуру богатой и неповторимой. Расписные предметы, игрушки и изделия из ткани увозят с собой иностранные туристы в память о нашей стране.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Почти каждый уголок России имеет собственный вид рукоделия, и в этом материале я познакомлю детей  с самыми  яркими  и известными  из них.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Дымковская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игрушка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Дымковская игрушка — символ Кировской области, подчеркивающий ее насыщенную и древнюю историю. Она лепится из глины, затем обсыхает и обжигается в печи. После этого ее расписывают вручную, каждый раз создавая уникальный экземпляр. Двух одинаковых игрушек быть не может.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Хохлома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Хохлома — один из самых красивых русских промыслов, зародившийся еще в 17 веке близ Нижнего Новгорода. Это декоративная роспись мебели и деревянной посуды, которую любят не только ценители русской старины, но и жители зарубежных стран.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Причудливо переплетенными травными узорами из ярко-алых ягод и золотых листьев на черном фоне можно любоваться бесконечно. Поэтому даже традиционные деревянные ложки, презентованные по самому незначительному случаю, оставляют у получившего их самую добрую и долгую память о дарителе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062" y="167425"/>
            <a:ext cx="861441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Городецкая </a:t>
            </a:r>
            <a:r>
              <a:rPr lang="ru-RU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Городецкая роспись существует с середины 19 века. Яркие, лаконичные узоры отражают жанровые сцены, фигурки коней, петухов, цветочные орнаменты. Роспись выполняется свободным мазком с белой и черной графической обводкой, украшает прялки, мебель, ставни, двери.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Гжельский куст, район из 27 деревень, расположенный под Москвой, славится своими глинами, добыча которых ведется здесь с середины 17 века. В 19 веке гжельские мастера стали выпускать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полуфаянс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фаянс и фарфор. Особый интерес до сих пор представляют изделия, расписанные в один цвет — синей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надглазурной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краской, наносимой кистью, с графической прорисовкой деталей.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Павлово-посадские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шали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Яркие и легкие, женственные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павлопосадские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платки всегда модны и актуальны. Этот народный промысел появился в конце 18 века на крестьянском предприятии села Павлово, из которого впоследствии развилась платочная мануфактура. На ней производились шерстяные шали с набивным рисунком, очень популярным в то время.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Сейчас оригинальные рисунки дополняются различными элементами вроде бахромы, создаются в разных цветовых гаммах и остаются прекрасным аксессуаром практически  к любому образу.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42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Русский самовар</a:t>
            </a:r>
            <a:endParaRPr lang="ru-RU" dirty="0"/>
          </a:p>
        </p:txBody>
      </p:sp>
      <p:pic>
        <p:nvPicPr>
          <p:cNvPr id="4098" name="Picture 2" descr="C:\Users\Admin\Desktop\Культура русского народа\20201002_1622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08720"/>
            <a:ext cx="35274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Культура русского народа\20201002_1621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92537" cy="56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241" y="692696"/>
            <a:ext cx="84045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Самовар</a:t>
            </a:r>
            <a:r>
              <a:rPr lang="ru-RU" dirty="0"/>
              <a:t> всегда считался символом русского гостеприимства, символом добра и уюта в доме. Если самовар </a:t>
            </a:r>
            <a:r>
              <a:rPr lang="ru-RU" i="1" dirty="0"/>
              <a:t>«пел песни»</a:t>
            </a:r>
            <a:r>
              <a:rPr lang="ru-RU" dirty="0"/>
              <a:t>, когда закипал - это к добру. Сверху ставили заварочный чайник, он тоже </a:t>
            </a:r>
            <a:r>
              <a:rPr lang="ru-RU" i="1" dirty="0"/>
              <a:t>«пел, фырчал, шипел»</a:t>
            </a:r>
            <a:r>
              <a:rPr lang="ru-RU" dirty="0"/>
              <a:t>. Наливая чай</a:t>
            </a:r>
            <a:r>
              <a:rPr lang="ru-RU" dirty="0" smtClean="0"/>
              <a:t>, приговаривали – на </a:t>
            </a:r>
            <a:r>
              <a:rPr lang="ru-RU" dirty="0"/>
              <a:t>здоровье! Самовар держали горячим весь день, за чаем проводили долгие часы и бывало выпивали по 20 чашек чая. Стол ломился от разных сластей и угощений. Чаепитие из самовара стало на Руси национальной традицией.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912" y="2276872"/>
            <a:ext cx="8410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когда появились первые самовары? Кто его изобрел, неизвестно. Известно, что отправляясь на Урал в 1701г, тульский кузнец промышленник Демидов И. захватил с собой искусных рабочих, медных дел мастеров. Возможно уже тогда в г. Тула изготовлялись самовары.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 вы хотите узнать конструкцию самовара и тех мастеров, кто его изготовлял. Слушайте и смотрите. Каждый </a:t>
            </a:r>
            <a:r>
              <a:rPr lang="ru-RU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самовар</a:t>
            </a:r>
            <a:r>
              <a:rPr lang="ru-RU" u="sng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состоит</a:t>
            </a:r>
            <a:r>
              <a:rPr lang="ru-RU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из следующих частей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кувшин, ручка, решетка, кран, паровик, </a:t>
            </a:r>
            <a:r>
              <a:rPr lang="ru-RU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колп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комфорка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крышка. Внутри самовара находится: дымовая труба, </a:t>
            </a:r>
            <a:r>
              <a:rPr lang="ru-RU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предохраните</a:t>
            </a:r>
            <a:r>
              <a:rPr lang="ru-RU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ачек</a:t>
            </a:r>
            <a:r>
              <a:rPr lang="ru-RU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льный</a:t>
            </a: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клапан, камера сгорания, колосниковая решетка, лоток для очистки.</a:t>
            </a:r>
            <a:endParaRPr lang="ru-RU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Самовар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613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60" y="188640"/>
            <a:ext cx="8208912" cy="4320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Русские</a:t>
            </a:r>
            <a:r>
              <a:rPr lang="ru-RU" sz="2400" b="1" i="1" dirty="0" smtClean="0"/>
              <a:t> праздники</a:t>
            </a:r>
            <a:endParaRPr lang="ru-RU" sz="2400" b="1" i="1" dirty="0"/>
          </a:p>
        </p:txBody>
      </p:sp>
      <p:pic>
        <p:nvPicPr>
          <p:cNvPr id="2050" name="Picture 2" descr="C:\Users\Admin\Desktop\Фото  сентябрь2020\камера\Camera\20200225_115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91641" cy="512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523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Масленица – один из самых веселых и долгожданных праздников в году, празднование которого длится семь дней. В это время люди веселятся, ходят в гости, устраивают гулянья и кушают блины. </a:t>
            </a:r>
            <a:r>
              <a:rPr lang="ru-RU" dirty="0" smtClean="0"/>
              <a:t>На Масленицу провожают зиму, жгут Чучело!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5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16" y="187513"/>
            <a:ext cx="8229600" cy="1143000"/>
          </a:xfrm>
        </p:spPr>
        <p:txBody>
          <a:bodyPr/>
          <a:lstStyle/>
          <a:p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7"/>
            <a:ext cx="8254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проделанной работы наши ребята узнали много нового о культуре русского народа. Поняли что знать культуру своего народа, значит  быть культурным человеком. Познакомили детей с народными традициями. Расширили кругозор детей о малой Родине 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3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69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Школа №1568  Группа №11  «Облачко»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09" y="1484784"/>
            <a:ext cx="8229600" cy="44973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Культура русского народа\20200923_104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9242"/>
            <a:ext cx="8594385" cy="525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4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Актуальность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настоящее время необходимо с дошкольного возраста уделять внимание вопросам духовно- нравственного развития детей, что способствует формированию любви к родному краю. Уважению к народным традициям, а также творческому развитию детей в различных видах деятельности.</a:t>
            </a:r>
          </a:p>
          <a:p>
            <a:r>
              <a:rPr lang="ru-RU" sz="1800" dirty="0"/>
              <a:t>Вот почему важно в жизнь ребенка включать разнообразные виды художественной творческой деятельности. Именно в них каждый ребенок может проявить себя наиболее полно и реализовать свою творческую активность.</a:t>
            </a:r>
          </a:p>
          <a:p>
            <a:r>
              <a:rPr lang="ru-RU" sz="1800" dirty="0"/>
              <a:t>Одним из наиболее важных средств эстетического воспитания и формирования активной творческой личности является народное искусство.</a:t>
            </a:r>
          </a:p>
          <a:p>
            <a:r>
              <a:rPr lang="ru-RU" sz="1800" dirty="0"/>
              <a:t>В народном искусстве обобщены представления о прекрасном. Эстетические идеалы, мудрость народа, которые передаются из поколения в поколение. Через народное искусство ребенок познает традиции, обычаи, особенности жизни своего народа, приобщается к его культуре.</a:t>
            </a:r>
          </a:p>
          <a:p>
            <a:r>
              <a:rPr lang="ru-RU" sz="1800" dirty="0"/>
              <a:t>Ценность народного искусства определяется еще и тем, что оно воздействует на чувства ребенка благодаря средствам выразительности, и это воздействие носит естественный, ненасильственный характер. </a:t>
            </a:r>
          </a:p>
        </p:txBody>
      </p:sp>
    </p:spTree>
    <p:extLst>
      <p:ext uri="{BB962C8B-B14F-4D97-AF65-F5344CB8AC3E}">
        <p14:creationId xmlns:p14="http://schemas.microsoft.com/office/powerpoint/2010/main" val="17547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96975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Цель и Задачи проекта  </a:t>
            </a: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6888" y="896938"/>
            <a:ext cx="8395592" cy="5844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Цель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Воспитание творчески развитой личности дошкольников средствами приобщении детей к истокам русской народной культуры. На основе познания способствовать речевому, художественно-эстетическому, нравственному и социальному развитию ребенка.</a:t>
            </a:r>
          </a:p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Задачи 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I. Показать детям красоту русского языка через устное народное творчество, выраженное в песнях, припевках, колядках, обрядах.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II. Познакомить детей с народными традициями и включать их в детскую жизнь, т. к. в них отражена глубокая мудрость и творческий потенциал русского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народа.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III. Оказать помощь родителям в возрождении и творческом развитии лучших традиций векового опыта воспитания детей и привлечь их к сотрудничеству по созданию предметно – развивающей среды.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IV. Способствовать развитию познавательной активности, любознательности у детей.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Вид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познавательно-творческий, открытый, коллективный.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Продолжительность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Дети 4-5 лет, родители воспитанников, воспитатели</a:t>
            </a:r>
          </a:p>
        </p:txBody>
      </p:sp>
    </p:spTree>
    <p:extLst>
      <p:ext uri="{BB962C8B-B14F-4D97-AF65-F5344CB8AC3E}">
        <p14:creationId xmlns:p14="http://schemas.microsoft.com/office/powerpoint/2010/main" val="33803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7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Ожидаемые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1.Расширение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кругозора детей о малой родине и Отечестве, 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социокультурных ценностях русского народа, об отечественных традициях и праздниках, об особенностях природы, многообразии стран и народов мира.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 Пробуждение интереса к истории и культуре своей Родины, народу и любви к родному краю.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 Формирование представлений о культуре своего народа, обычаях; чувств национального достоинства; морально-нравственных ценностей: доброта,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правда, красота, трудолюбие, храбрость и отвага.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 Развитие эмоционально-волевой сферы, патриотических чувств и любви к Родине, к своей истории, природе, народу.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словаря детей: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пословицами, знанием предметов быта, элементов русского костюма и т.д..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Повышение родительской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компетенции и мотивации в изготовлении совместных работ с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«Нравственно-Патриотическое воспитание дошкольников»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 музей выставка «Просторы Родины моей»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Совместное творчество по изготовление поделок и подбору материала на тему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ультуры русского народа.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9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882" y="386366"/>
            <a:ext cx="8380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План проекта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-Чтение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методической и художественной литературы.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-Рассматривание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иллюстраций, фотографий, журналов.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цикла тематических занятий.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«Культура и традиции народов России».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-Музыкальное развлечение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Выставка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продуктов детской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пословиц, поговорок, загадок о народах России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Сбор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национальных костюмов, аксессуаров одежды, утвари, музыкальных инструментов народов России.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родителями «Оформление стенда»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 Игры народов России».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«Сказки народов России».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-Подборка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«Иллюстративный материал».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мини-музея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«Культура Русского народа»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знаний детей о народах разных национальностей, их традициях, национальной одежде, кухне, подвижных играх.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-Презентация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Русский</a:t>
            </a:r>
            <a:r>
              <a:rPr lang="ru-RU" sz="2800" b="1" dirty="0" smtClean="0"/>
              <a:t> национальный костюм</a:t>
            </a:r>
            <a:endParaRPr lang="ru-RU" sz="2800" b="1" dirty="0"/>
          </a:p>
        </p:txBody>
      </p:sp>
      <p:pic>
        <p:nvPicPr>
          <p:cNvPr id="3075" name="Picture 3" descr="C:\Users\Admin\Desktop\Культура русского народа\20200923_125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6724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i.pinimg.com/736x/74/6b/6f/746b6f1d0fca6980e20a2543d28c1f23--kimo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6"/>
            <a:ext cx="4221064" cy="57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9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Русский национальный костюм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3"/>
            <a:ext cx="9036496" cy="7128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Одним из самых интересных и необычных национальных костюмов является русский народный. При одном только упоминании о нем сразу возникает ассоциация: роскошная русская красавица с косой до пояса, в расшитом драгоценными камнями кокошнике, в узорчатом сарафане и юноша с русыми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олосами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рубахе, в лаптях. Красота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800" dirty="0"/>
              <a:t> Русский народный костюм – это прежде всего костюм крестьянский. Именно в крестьянской среде, где на протяжении многих веков неукоснительно соблюдались обычаи предков, элементы одеяний языческой Руси сохранялись почти в первозданном виде.</a:t>
            </a:r>
          </a:p>
          <a:p>
            <a:pPr marL="0" indent="0">
              <a:buNone/>
            </a:pPr>
            <a:r>
              <a:rPr lang="ru-RU" sz="1800" dirty="0"/>
              <a:t>В народном костюме слились воедино два начала – функциональное и эстетическое. Человек, чья жизнь была подчинена каждодневному _ от восхода до заката – изнурительному труду, изготавливая необходимые в быту вещи, исходил не только из соображений удобства. Чутко реагируя на красоту, он старался окружать себя ею. Поэтому и одежда, созданная народными мастерицами, грела не только тело, но и душу.</a:t>
            </a:r>
          </a:p>
          <a:p>
            <a:pPr marL="0" indent="0">
              <a:buNone/>
            </a:pPr>
            <a:r>
              <a:rPr lang="ru-RU" sz="1800" dirty="0"/>
              <a:t>Одежда русской крестьянки, даже повседневная, украшалась с любовью. Но особенно эффектно выглядело платье, предназначенное для праздников. А в трудовой, общественной и семейной жизни их было немало</a:t>
            </a:r>
            <a:r>
              <a:rPr lang="ru-RU" sz="1800" dirty="0" smtClean="0"/>
              <a:t>.                                             . </a:t>
            </a:r>
            <a:r>
              <a:rPr lang="ru-RU" sz="1800" dirty="0"/>
              <a:t>Совершенно обязательным для крестьянина и особенно крестьянки считалось быть одетым так, как требовала ситуация. Было очень важно, чтобы женщина на улице и дома одевалась и вела себя соответственно своему возрасту и семейному положению. На все случаи имелся наряд, уместный лишь в конкретном применении. Самый любимый и нарядный костюм, который одевался один раз в жизни – это свадебный.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5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80920" cy="14450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3600" dirty="0" smtClean="0"/>
              <a:t>Кукла оберег</a:t>
            </a:r>
            <a:br>
              <a:rPr lang="ru-RU" sz="3600" dirty="0" smtClean="0"/>
            </a:br>
            <a:r>
              <a:rPr lang="ru-RU" sz="2400" dirty="0" smtClean="0"/>
              <a:t> </a:t>
            </a:r>
            <a:r>
              <a:rPr lang="ru-RU" sz="2400" i="1" dirty="0" smtClean="0"/>
              <a:t>Куклы Неразлучники         </a:t>
            </a:r>
            <a:r>
              <a:rPr lang="ru-RU" sz="2400" i="1" dirty="0" err="1" smtClean="0"/>
              <a:t>Крупеничка</a:t>
            </a:r>
            <a:r>
              <a:rPr lang="ru-RU" sz="2400" i="1" dirty="0" smtClean="0"/>
              <a:t>         Славянский  оберег </a:t>
            </a:r>
            <a:endParaRPr lang="ru-RU" sz="2400" i="1" dirty="0"/>
          </a:p>
        </p:txBody>
      </p:sp>
      <p:pic>
        <p:nvPicPr>
          <p:cNvPr id="3075" name="Picture 3" descr="C:\Users\Admin\Desktop\Культура русского народа\IMG-20200930-WA00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1349"/>
            <a:ext cx="28803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Культура русского народа\IMG-20200930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7" y="1700808"/>
            <a:ext cx="305984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Культура русского народа\IMG-20200930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520280" cy="4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495</TotalTime>
  <Words>718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в старшей группе  «Приобщение детей к русской народной культуре»</vt:lpstr>
      <vt:lpstr>Школа №1568  Группа №11  «Облачко»  </vt:lpstr>
      <vt:lpstr>Актуальность</vt:lpstr>
      <vt:lpstr>Цель и Задачи проекта  </vt:lpstr>
      <vt:lpstr>Презентация PowerPoint</vt:lpstr>
      <vt:lpstr>Презентация PowerPoint</vt:lpstr>
      <vt:lpstr>Русский национальный костюм</vt:lpstr>
      <vt:lpstr>Русский национальный костюм</vt:lpstr>
      <vt:lpstr>  Кукла оберег  Куклы Неразлучники         Крупеничка         Славянский  оберег </vt:lpstr>
      <vt:lpstr>Презентация PowerPoint</vt:lpstr>
      <vt:lpstr>Кукла оберег </vt:lpstr>
      <vt:lpstr>Народные промыслы</vt:lpstr>
      <vt:lpstr>Презентация PowerPoint</vt:lpstr>
      <vt:lpstr>Презентация PowerPoint</vt:lpstr>
      <vt:lpstr>Презентация PowerPoint</vt:lpstr>
      <vt:lpstr>Русский самовар</vt:lpstr>
      <vt:lpstr>Самовар </vt:lpstr>
      <vt:lpstr>Русские праздники</vt:lpstr>
      <vt:lpstr>Итоги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и традиции русского народа. </dc:title>
  <dc:creator>Admin</dc:creator>
  <cp:lastModifiedBy>Admin</cp:lastModifiedBy>
  <cp:revision>43</cp:revision>
  <dcterms:created xsi:type="dcterms:W3CDTF">2019-11-25T20:24:35Z</dcterms:created>
  <dcterms:modified xsi:type="dcterms:W3CDTF">2020-10-07T11:08:28Z</dcterms:modified>
</cp:coreProperties>
</file>