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6685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 – музей 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«Моя любимая кукла»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о\Desktop\фото все\презентация музея кукол 2014 группа карапуз фото\IMG_1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Еще музей решил посетить Мишка, вместе с детьми рассказываем и показываем ему кукол.</a:t>
            </a:r>
            <a:endParaRPr lang="ru-RU" dirty="0"/>
          </a:p>
        </p:txBody>
      </p:sp>
      <p:pic>
        <p:nvPicPr>
          <p:cNvPr id="11266" name="Picture 2" descr="C:\Users\ло\Desktop\фото все\презентация музея кукол 2014 группа карапуз фото\IMG_1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ло\Desktop\фото все\презентация музея кукол 2014 группа карапуз фото\IMG_1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Мишка пригласил на танец</a:t>
            </a:r>
            <a:endParaRPr lang="ru-RU" dirty="0"/>
          </a:p>
        </p:txBody>
      </p:sp>
      <p:pic>
        <p:nvPicPr>
          <p:cNvPr id="13314" name="Picture 2" descr="C:\Users\ло\Desktop\фото все\презентация музея кукол 2014 группа карапуз фото\IMG_1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«Мишка с куклой» танец</a:t>
            </a:r>
            <a:endParaRPr lang="ru-RU" dirty="0"/>
          </a:p>
        </p:txBody>
      </p:sp>
      <p:pic>
        <p:nvPicPr>
          <p:cNvPr id="14338" name="Picture 2" descr="C:\Users\ло\Desktop\фото все\презентация музея кукол 2014 группа карапуз фото\IMG_1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ло\Desktop\фото все\презентация музея кукол 2014 группа карапуз фото\IMG_1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Деткам очень весело!</a:t>
            </a:r>
            <a:endParaRPr lang="ru-RU" dirty="0"/>
          </a:p>
        </p:txBody>
      </p:sp>
      <p:pic>
        <p:nvPicPr>
          <p:cNvPr id="16386" name="Picture 2" descr="C:\Users\ло\Desktop\фото все\презентация музея кукол 2014 группа карапуз фото\IMG_1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ло\Desktop\фото все\презентация музея кукол 2014 группа карапуз фото\IMG_1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ребятам пришла в гости кукла, пригласила в музей.</a:t>
            </a:r>
            <a:endParaRPr lang="ru-RU" dirty="0"/>
          </a:p>
        </p:txBody>
      </p:sp>
      <p:pic>
        <p:nvPicPr>
          <p:cNvPr id="1027" name="Picture 3" descr="C:\Users\ло\Desktop\фото все\презентация музея кукол 2014 группа карапуз фото\IMG_1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Несколько слов о том, что такое музей, правила поведения в музее.</a:t>
            </a:r>
            <a:endParaRPr lang="ru-RU" dirty="0"/>
          </a:p>
        </p:txBody>
      </p:sp>
      <p:pic>
        <p:nvPicPr>
          <p:cNvPr id="3074" name="Picture 2" descr="C:\Users\ло\Desktop\фото все\презентация музея кукол 2014 группа карапуз фото\IMG_1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Рассматривание экспонатов, беседа.</a:t>
            </a:r>
            <a:endParaRPr lang="ru-RU" dirty="0"/>
          </a:p>
        </p:txBody>
      </p:sp>
      <p:pic>
        <p:nvPicPr>
          <p:cNvPr id="4098" name="Picture 2" descr="C:\Users\ло\Desktop\фото все\презентация музея кукол 2014 группа карапуз фото\IMG_1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 детям кукол, рассматриваем из чего они сделаны.</a:t>
            </a:r>
            <a:endParaRPr lang="ru-RU" dirty="0"/>
          </a:p>
        </p:txBody>
      </p:sp>
      <p:pic>
        <p:nvPicPr>
          <p:cNvPr id="5122" name="Picture 2" descr="C:\Users\ло\Desktop\фото все\презентация музея кукол 2014 группа карапуз фото\IMG_1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о\Desktop\фото все\презентация музея кукол 2014 группа карапуз фото\IMG_1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о\Desktop\фото все\презентация музея кукол 2014 группа карапуз фото\IMG_1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о\Desktop\фото все\презентация музея кукол 2014 группа карапуз фото\IMG_1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о\Desktop\фото все\презентация музея кукол 2014 группа карапуз фото\IMG_1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76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Мини – музей  «Моя любимая кукла»</vt:lpstr>
      <vt:lpstr>К ребятам пришла в гости кукла, пригласила в музей.</vt:lpstr>
      <vt:lpstr>Несколько слов о том, что такое музей, правила поведения в музее.</vt:lpstr>
      <vt:lpstr>Рассматривание экспонатов, беседа.</vt:lpstr>
      <vt:lpstr>Показ детям кукол, рассматриваем из чего они сделаны.</vt:lpstr>
      <vt:lpstr>Слайд 6</vt:lpstr>
      <vt:lpstr>Слайд 7</vt:lpstr>
      <vt:lpstr>Слайд 8</vt:lpstr>
      <vt:lpstr>Слайд 9</vt:lpstr>
      <vt:lpstr>Слайд 10</vt:lpstr>
      <vt:lpstr>Еще музей решил посетить Мишка, вместе с детьми рассказываем и показываем ему кукол.</vt:lpstr>
      <vt:lpstr>Слайд 12</vt:lpstr>
      <vt:lpstr>Мишка пригласил на танец</vt:lpstr>
      <vt:lpstr>«Мишка с куклой» танец</vt:lpstr>
      <vt:lpstr>Слайд 15</vt:lpstr>
      <vt:lpstr>Деткам очень весело!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– музей  «Моя любимая кукла»</dc:title>
  <dc:creator>ло</dc:creator>
  <cp:lastModifiedBy>1</cp:lastModifiedBy>
  <cp:revision>5</cp:revision>
  <dcterms:created xsi:type="dcterms:W3CDTF">2014-09-29T15:59:10Z</dcterms:created>
  <dcterms:modified xsi:type="dcterms:W3CDTF">2015-03-11T17:09:45Z</dcterms:modified>
</cp:coreProperties>
</file>