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5" autoAdjust="0"/>
    <p:restoredTop sz="99467" autoAdjust="0"/>
  </p:normalViewPr>
  <p:slideViewPr>
    <p:cSldViewPr>
      <p:cViewPr varScale="1">
        <p:scale>
          <a:sx n="73" d="100"/>
          <a:sy n="73" d="100"/>
        </p:scale>
        <p:origin x="-112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8EF86-E6EA-43E4-9415-E972EF3B5A37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3498A-701A-4F68-BAAA-6F95D2152A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69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435" y="188640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Проект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«Мой город, моя Республика, моя страна»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624736" cy="4961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43117"/>
            <a:ext cx="4896544" cy="4732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1497568"/>
            <a:ext cx="7869826" cy="5223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81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Отгадывание загадок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403850" cy="4052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796136" cy="4347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54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Папка передвижка «Коми блюда»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3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Выставка картин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616624" cy="4212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688632" cy="4266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91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Фото стенд «Наш край»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49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125113" cy="924475"/>
          </a:xfrm>
        </p:spPr>
        <p:txBody>
          <a:bodyPr/>
          <a:lstStyle/>
          <a:p>
            <a:pPr algn="ctr"/>
            <a:r>
              <a:rPr lang="ru-RU" sz="88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8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1952" y="2060848"/>
            <a:ext cx="432048" cy="924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Цель:	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Формирование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чувства патриотизма 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у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детей, любовь к родине, к родному городу. Знать, любить и уважать традиции своего края и народа.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Задачи: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Расширять и углублять  знания  детей о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родном крае. Формировать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знания о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родном городе и родной стране. Развивать любовь к своей республике и к стране. Содействовать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формированию сотрудничества в детско-родительских  отношениях.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Раскрыть творческие способности родителей и детей.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Привлечь родителей  в продуктивную деятельность.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Создать условия и привлечь детей в продуктивную деятельность.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Создать условия для совместного оформления выставок  родителей, детей и педагогов.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79" y="1988840"/>
            <a:ext cx="69946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● Подбор методической литературы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● Выбор форм работы с детьми и родителями</a:t>
            </a:r>
          </a:p>
          <a:p>
            <a:pPr lvl="0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● Выбор основных мероприятий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● Определение объема и содержания работы для внедрения проекта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● Определение и формулировка ожидаемых результатов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46026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Разработка проекта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884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1.Беседы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«Мой город», «Моя республика».2.Чтение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произведений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«Усинск-мой город» С. Гуков .Разучивание стихотворения. 3.Рассматривание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иллюстраций,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картин : «Мой город», «Животные и растения севера», «Коми орнаменты», «Символика России».4.Экскурсия в музей детского сада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Игровая деятельность. Подвижные игры «Оленевод».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.Творческая 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.Аппликация «Флаг Коми», «Коми орнамент». Рисование «Варежки».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7.Конкурс загадок.8.Итоговая работа с родителями : папка передвижка «Рецепты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оми блюд», фото стенд «Наш край», выставка картин «Мой город, моя республика, моя страна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0205" y="40466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Выполнение проекта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12" y="5405160"/>
            <a:ext cx="846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Участники проекта воспитатель, дети и родители.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435" y="404664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Беседа «Мой город», «Моя республика»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74" y="1488492"/>
            <a:ext cx="6772002" cy="5079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846033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8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Чтение стихотворения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099670" cy="4574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56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Рассматривание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картин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336703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73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Экскурсия в музей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032815" cy="4524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57" y="1817524"/>
            <a:ext cx="6218463" cy="4663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84095"/>
            <a:ext cx="6637705" cy="4663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84095"/>
            <a:ext cx="6637705" cy="4663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71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Аппликация «Флаг Коми»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870277" cy="4402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856651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85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1763</TotalTime>
  <Words>194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Winter</vt:lpstr>
      <vt:lpstr>Проект «Мой город, моя Республика, моя страна»</vt:lpstr>
      <vt:lpstr>Презентация PowerPoint</vt:lpstr>
      <vt:lpstr>Презентация PowerPoint</vt:lpstr>
      <vt:lpstr>Презентация PowerPoint</vt:lpstr>
      <vt:lpstr>Беседа «Мой город», «Моя республика»</vt:lpstr>
      <vt:lpstr>Чтение стихотворения</vt:lpstr>
      <vt:lpstr>Рассматривание картин</vt:lpstr>
      <vt:lpstr>Экскурсия в музей</vt:lpstr>
      <vt:lpstr>Аппликация «Флаг Коми»</vt:lpstr>
      <vt:lpstr>Отгадывание загадок</vt:lpstr>
      <vt:lpstr>Папка передвижка «Коми блюда»</vt:lpstr>
      <vt:lpstr>Выставка картин</vt:lpstr>
      <vt:lpstr>Фото стенд «Наш край»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АЛТЫНКА</cp:lastModifiedBy>
  <cp:revision>125</cp:revision>
  <dcterms:created xsi:type="dcterms:W3CDTF">2012-10-28T14:07:21Z</dcterms:created>
  <dcterms:modified xsi:type="dcterms:W3CDTF">2013-12-08T13:55:57Z</dcterms:modified>
</cp:coreProperties>
</file>