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7" r:id="rId3"/>
    <p:sldId id="276" r:id="rId4"/>
    <p:sldId id="257" r:id="rId5"/>
    <p:sldId id="275" r:id="rId6"/>
    <p:sldId id="259" r:id="rId7"/>
    <p:sldId id="267" r:id="rId8"/>
    <p:sldId id="270" r:id="rId9"/>
    <p:sldId id="261" r:id="rId10"/>
    <p:sldId id="268" r:id="rId11"/>
    <p:sldId id="269" r:id="rId12"/>
    <p:sldId id="262" r:id="rId13"/>
    <p:sldId id="263" r:id="rId14"/>
    <p:sldId id="260" r:id="rId15"/>
    <p:sldId id="264" r:id="rId16"/>
    <p:sldId id="271" r:id="rId17"/>
    <p:sldId id="272" r:id="rId18"/>
    <p:sldId id="265" r:id="rId19"/>
    <p:sldId id="273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5862" autoAdjust="0"/>
  </p:normalViewPr>
  <p:slideViewPr>
    <p:cSldViewPr>
      <p:cViewPr varScale="1">
        <p:scale>
          <a:sx n="73" d="100"/>
          <a:sy n="73" d="100"/>
        </p:scale>
        <p:origin x="-14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</a:rPr>
              <a:t> БЫТЬ ЗДОРОВЫМ - ЭТО  ЗДОРОВО!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СТАРШАЯ ГРУППА №13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4500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Родители\Desktop\Фото Петровна\IMG_59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1071546"/>
            <a:ext cx="3462929" cy="461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88024" y="1628800"/>
            <a:ext cx="38164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Чтоб успешно развиваться </a:t>
            </a:r>
            <a:br>
              <a:rPr lang="ru-RU" b="1" i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Нужно спортом заниматься </a:t>
            </a:r>
            <a:br>
              <a:rPr lang="ru-RU" b="1" i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От занятий физкультурой </a:t>
            </a:r>
            <a:br>
              <a:rPr lang="ru-RU" b="1" i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Будет стройная фигура </a:t>
            </a:r>
            <a:br>
              <a:rPr lang="ru-RU" b="1" i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Нам полезно без сомненья </a:t>
            </a:r>
            <a:br>
              <a:rPr lang="ru-RU" b="1" i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Все, что связано с движеньем. 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123" name="Picture 3" descr="C:\Users\Родители\Desktop\Фото Петровна\IMG_59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4810" y="3357562"/>
            <a:ext cx="4429660" cy="332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57835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Родители\Desktop\Фото Петровна\IMG_59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4410692" cy="330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20072" y="2060848"/>
            <a:ext cx="3168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Не боимся мы угроз,</a:t>
            </a:r>
          </a:p>
          <a:p>
            <a:r>
              <a:rPr lang="ru-RU" dirty="0">
                <a:solidFill>
                  <a:srgbClr val="7030A0"/>
                </a:solidFill>
              </a:rPr>
              <a:t>И не страшен нам мороз.</a:t>
            </a:r>
          </a:p>
          <a:p>
            <a:r>
              <a:rPr lang="ru-RU" dirty="0">
                <a:solidFill>
                  <a:srgbClr val="7030A0"/>
                </a:solidFill>
              </a:rPr>
              <a:t>Кто умеет веселиться,</a:t>
            </a:r>
          </a:p>
          <a:p>
            <a:r>
              <a:rPr lang="ru-RU" dirty="0">
                <a:solidFill>
                  <a:srgbClr val="7030A0"/>
                </a:solidFill>
              </a:rPr>
              <a:t>Тот мороза не боится!</a:t>
            </a:r>
          </a:p>
        </p:txBody>
      </p:sp>
      <p:pic>
        <p:nvPicPr>
          <p:cNvPr id="6147" name="Picture 3" descr="C:\Users\Родители\Desktop\Фото Петровна\IMG_59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571876"/>
            <a:ext cx="4206079" cy="315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89505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052736"/>
            <a:ext cx="35283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Здоровье - это счастье! 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Это </a:t>
            </a:r>
            <a:r>
              <a:rPr lang="ru-RU" dirty="0">
                <a:solidFill>
                  <a:srgbClr val="C00000"/>
                </a:solidFill>
              </a:rPr>
              <a:t>когда ты весел и все у тебя получается. 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Здоровье </a:t>
            </a:r>
            <a:r>
              <a:rPr lang="ru-RU" dirty="0">
                <a:solidFill>
                  <a:srgbClr val="C00000"/>
                </a:solidFill>
              </a:rPr>
              <a:t>нужно всем - и детям, и взрослым, и даже животным. 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Что нужно делать, чтобы быть здоровым</a:t>
            </a:r>
            <a:r>
              <a:rPr lang="ru-RU" dirty="0" smtClean="0">
                <a:solidFill>
                  <a:srgbClr val="C00000"/>
                </a:solidFill>
              </a:rPr>
              <a:t>?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Нужно хотеть и уметь заботиться о </a:t>
            </a:r>
            <a:r>
              <a:rPr lang="ru-RU" dirty="0" smtClean="0">
                <a:solidFill>
                  <a:srgbClr val="C00000"/>
                </a:solidFill>
              </a:rPr>
              <a:t>здоровье!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122" name="Picture 2" descr="C:\Users\Родители\Desktop\здоровье\DCIM\100MSDCF\DSC006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9304" y="2564904"/>
            <a:ext cx="5280877" cy="396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67936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857232"/>
            <a:ext cx="2880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Чтобы ни один микроб</a:t>
            </a:r>
            <a:br>
              <a:rPr lang="ru-RU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Не попал случайно в рот,</a:t>
            </a:r>
            <a:br>
              <a:rPr lang="ru-RU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Руки мыть перед едой</a:t>
            </a:r>
            <a:br>
              <a:rPr lang="ru-RU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 Нужно мылом и водой!  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588224" y="3573016"/>
            <a:ext cx="21602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Кушать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овощи и фрукты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Рыбу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, молокопродукты -   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Вот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полезная еда, 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Витаминами    полна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!</a:t>
            </a:r>
          </a:p>
          <a:p>
            <a:endParaRPr lang="ru-RU" dirty="0"/>
          </a:p>
        </p:txBody>
      </p:sp>
      <p:pic>
        <p:nvPicPr>
          <p:cNvPr id="6146" name="Picture 2" descr="C:\Users\Родители\Desktop\здоровье\DCIM\100MSDCF\DSC006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287" y="2223775"/>
            <a:ext cx="5850905" cy="408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30260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Родители\Desktop\здоровье\DCIM\100MSDCF\DSC006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571480"/>
            <a:ext cx="3717788" cy="30345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71604" y="3857628"/>
            <a:ext cx="18539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                                       </a:t>
            </a:r>
            <a:r>
              <a:rPr lang="ru-RU" dirty="0">
                <a:solidFill>
                  <a:srgbClr val="C00000"/>
                </a:solidFill>
              </a:rPr>
              <a:t>Ну, а если уж случилось:              </a:t>
            </a:r>
            <a:r>
              <a:rPr lang="ru-RU" dirty="0" smtClean="0">
                <a:solidFill>
                  <a:srgbClr val="C00000"/>
                </a:solidFill>
              </a:rPr>
              <a:t>                                  </a:t>
            </a:r>
            <a:r>
              <a:rPr lang="ru-RU" dirty="0">
                <a:solidFill>
                  <a:srgbClr val="C00000"/>
                </a:solidFill>
              </a:rPr>
              <a:t>Разболеться получилось</a:t>
            </a:r>
            <a:r>
              <a:rPr lang="ru-RU" dirty="0" smtClean="0">
                <a:solidFill>
                  <a:srgbClr val="C00000"/>
                </a:solidFill>
              </a:rPr>
              <a:t>,                                 </a:t>
            </a:r>
            <a:r>
              <a:rPr lang="ru-RU" dirty="0">
                <a:solidFill>
                  <a:srgbClr val="C00000"/>
                </a:solidFill>
              </a:rPr>
              <a:t>Знай, к врачу тебе пора</a:t>
            </a:r>
            <a:r>
              <a:rPr lang="ru-RU" dirty="0" smtClean="0">
                <a:solidFill>
                  <a:srgbClr val="C00000"/>
                </a:solidFill>
              </a:rPr>
              <a:t>.                                         </a:t>
            </a:r>
            <a:r>
              <a:rPr lang="ru-RU" dirty="0">
                <a:solidFill>
                  <a:srgbClr val="C00000"/>
                </a:solidFill>
              </a:rPr>
              <a:t>Он поможет нам всегда!</a:t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643182"/>
            <a:ext cx="3714744" cy="3857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473829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Родители\Desktop\здоровье\DCIM\100MSDCF\DSC006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928670"/>
            <a:ext cx="3286148" cy="246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Родители\Desktop\здоровье\DCIM\100MSDCF\DSC006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8794" y="3714752"/>
            <a:ext cx="3333334" cy="250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72000" y="1857364"/>
            <a:ext cx="414340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Зубки врач мои посмотрит,</a:t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плохо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дело? то,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дружок —</a:t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бормашиною посверлит</a:t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коренной уже зубок…</a:t>
            </a:r>
          </a:p>
          <a:p>
            <a:pPr algn="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Ну а если ты не будешь,</a:t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зубки чистить по утрам,</a:t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боль зубную не забудешь,</a:t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будешь ныть по вечерам…</a:t>
            </a:r>
          </a:p>
          <a:p>
            <a:pPr algn="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Ребяткам мой совет такой,</a:t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Чисти зубки, руки мой!!!</a:t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О врачах тогда забудешь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3636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Родители\Desktop\здоровье\DSC006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1285860"/>
            <a:ext cx="3500462" cy="262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DCIM\100MSDCF\DSC005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90" y="3714752"/>
            <a:ext cx="3857050" cy="289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28662" y="4572008"/>
            <a:ext cx="33843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Движения </a:t>
            </a:r>
            <a:r>
              <a:rPr lang="ru-RU" dirty="0">
                <a:solidFill>
                  <a:srgbClr val="C00000"/>
                </a:solidFill>
              </a:rPr>
              <a:t>руки всегда тесно связаны с речью и способствуют её развитию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                              В.М</a:t>
            </a:r>
            <a:r>
              <a:rPr lang="ru-RU" dirty="0">
                <a:solidFill>
                  <a:srgbClr val="C00000"/>
                </a:solidFill>
              </a:rPr>
              <a:t>. Бехтерев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04048" y="1734657"/>
            <a:ext cx="38884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Рука – это инструмент всех инструментов.</a:t>
            </a:r>
          </a:p>
          <a:p>
            <a:r>
              <a:rPr lang="ru-RU" dirty="0">
                <a:solidFill>
                  <a:srgbClr val="C00000"/>
                </a:solidFill>
              </a:rPr>
              <a:t>                Аристотель</a:t>
            </a:r>
          </a:p>
        </p:txBody>
      </p:sp>
    </p:spTree>
    <p:extLst>
      <p:ext uri="{BB962C8B-B14F-4D97-AF65-F5344CB8AC3E}">
        <p14:creationId xmlns:p14="http://schemas.microsoft.com/office/powerpoint/2010/main" xmlns="" val="2005756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DCIM\100MSDCF\DSC005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3306" y="2714620"/>
            <a:ext cx="5148064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5720" y="1285860"/>
            <a:ext cx="331236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5  причин, по которым нужно заниматься пальчиковыми играми: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  <a:p>
            <a:pPr lvl="0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Положительное воздействие на внутренние органы.</a:t>
            </a:r>
          </a:p>
          <a:p>
            <a:pPr lvl="0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Тонизирующий и иммуностимулирующий эффект.</a:t>
            </a:r>
          </a:p>
          <a:p>
            <a:pPr lvl="0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Стимуляция мыслительных функций и речи.</a:t>
            </a:r>
          </a:p>
          <a:p>
            <a:pPr lvl="0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Развитие обоих полушарий головного мозга.</a:t>
            </a:r>
          </a:p>
          <a:p>
            <a:pPr lvl="0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Общение мамы с ребенком, приносящее не только удовольствие, но и пользу.</a:t>
            </a:r>
          </a:p>
        </p:txBody>
      </p:sp>
    </p:spTree>
    <p:extLst>
      <p:ext uri="{BB962C8B-B14F-4D97-AF65-F5344CB8AC3E}">
        <p14:creationId xmlns:p14="http://schemas.microsoft.com/office/powerpoint/2010/main" xmlns="" val="309422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одители\Desktop\здоровье\DCIM\100MSDCF\DSC006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4744" y="1785926"/>
            <a:ext cx="4722863" cy="372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628800"/>
            <a:ext cx="33843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Вот те добрые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советы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них и спрятаны секреты,</a:t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Как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здоровье сохранить.</a:t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Научись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его ценить!</a:t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</a:rPr>
            </a:b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915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IMG_69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928670"/>
            <a:ext cx="3143272" cy="4714908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5429256" y="2000240"/>
            <a:ext cx="3357554" cy="45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Здоровый дух в здоровом теле!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 этом вечно все твердят!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Мы знаем – спорт на самом деле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Полезен очень для ребят!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всё у нас для спорта есть: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Скакалки, кегли и дорожки,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тренажёров есть немножко,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Мячи, косички, кольца есть –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Всё невозможно перечесть!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 спортом дружим не напрасно,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цель свою мы видим ясно: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Хотим быстрее подрасти,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России славу принести!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в олимпийцы мы стремимся,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Преград к медалям не боимся!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 впрочем, нам куда спешить?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Своё успеем совершить!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0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0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0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0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0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0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0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02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500"/>
                            </p:stCondLst>
                            <p:childTnLst>
                              <p:par>
                                <p:cTn id="6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02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102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500"/>
                            </p:stCondLst>
                            <p:childTnLst>
                              <p:par>
                                <p:cTn id="7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02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785794"/>
            <a:ext cx="7772400" cy="46376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2200" dirty="0" smtClean="0"/>
          </a:p>
          <a:p>
            <a:r>
              <a:rPr lang="ru-RU" sz="2200" dirty="0" smtClean="0"/>
              <a:t> </a:t>
            </a:r>
          </a:p>
          <a:p>
            <a:endParaRPr lang="ru-RU" dirty="0"/>
          </a:p>
        </p:txBody>
      </p:sp>
      <p:pic>
        <p:nvPicPr>
          <p:cNvPr id="7" name="Рисунок 6" descr="C:\Users\user\Desktop\img6 (2)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787" y="1142984"/>
            <a:ext cx="5940425" cy="3875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720840"/>
            <a:ext cx="741682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>
                <a:solidFill>
                  <a:schemeClr val="accent6">
                    <a:lumMod val="50000"/>
                  </a:schemeClr>
                </a:solidFill>
              </a:rPr>
              <a:t>Благодаря работе по формированию здорового образа жизни в нашей группе,  получаем следующие результаты</a:t>
            </a: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3284984"/>
            <a:ext cx="65527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rgbClr val="7030A0"/>
                </a:solidFill>
              </a:rPr>
              <a:t>- Постепенное снижение уровня заболеваемости детей. </a:t>
            </a:r>
          </a:p>
          <a:p>
            <a:pPr lvl="0"/>
            <a:endParaRPr lang="ru-RU" dirty="0" smtClean="0">
              <a:solidFill>
                <a:srgbClr val="7030A0"/>
              </a:solidFill>
            </a:endParaRPr>
          </a:p>
          <a:p>
            <a:pPr lvl="0"/>
            <a:r>
              <a:rPr lang="ru-RU" dirty="0" smtClean="0">
                <a:solidFill>
                  <a:srgbClr val="7030A0"/>
                </a:solidFill>
              </a:rPr>
              <a:t>- Повышение уровня профилактической и физкультурно-оздоровительной работы. </a:t>
            </a:r>
          </a:p>
          <a:p>
            <a:pPr lvl="0"/>
            <a:endParaRPr lang="ru-RU" dirty="0" smtClean="0">
              <a:solidFill>
                <a:srgbClr val="7030A0"/>
              </a:solidFill>
            </a:endParaRPr>
          </a:p>
          <a:p>
            <a:pPr lvl="0"/>
            <a:r>
              <a:rPr lang="ru-RU" dirty="0" smtClean="0">
                <a:solidFill>
                  <a:srgbClr val="7030A0"/>
                </a:solidFill>
              </a:rPr>
              <a:t>- Формирование здорового образа жизни в семье. </a:t>
            </a:r>
          </a:p>
          <a:p>
            <a:pPr lvl="0"/>
            <a:r>
              <a:rPr lang="ru-RU" dirty="0" smtClean="0">
                <a:solidFill>
                  <a:srgbClr val="7030A0"/>
                </a:solidFill>
              </a:rPr>
              <a:t> </a:t>
            </a:r>
          </a:p>
          <a:p>
            <a:pPr lvl="0"/>
            <a:r>
              <a:rPr lang="ru-RU" dirty="0" smtClean="0">
                <a:solidFill>
                  <a:srgbClr val="7030A0"/>
                </a:solidFill>
              </a:rPr>
              <a:t>- Создание системы взаимосвязи и сотрудничества с родителями воспитанников. 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85923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Оптимизация двигательной активности детей дошкольного возраста</a:t>
            </a:r>
          </a:p>
          <a:p>
            <a:r>
              <a:rPr lang="ru-RU" dirty="0" smtClean="0"/>
              <a:t>Двигательная активность является естественной потребностью организма человека.</a:t>
            </a:r>
          </a:p>
          <a:p>
            <a:r>
              <a:rPr lang="ru-RU" dirty="0" smtClean="0"/>
              <a:t>Активная  двигательная деятельность  помимо положительного воздействия на здоровье  и физическое развития, обеспечит </a:t>
            </a:r>
            <a:r>
              <a:rPr lang="ru-RU" dirty="0" err="1" smtClean="0"/>
              <a:t>психоэмоциональный</a:t>
            </a:r>
            <a:r>
              <a:rPr lang="ru-RU" dirty="0" smtClean="0"/>
              <a:t>  комфорт ребенка </a:t>
            </a:r>
          </a:p>
          <a:p>
            <a:r>
              <a:rPr lang="ru-RU" dirty="0" smtClean="0"/>
              <a:t>Создание системы двигательной активности детей в течение дня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Восточная мудрость гласит:</a:t>
            </a:r>
          </a:p>
          <a:p>
            <a:r>
              <a:rPr lang="ru-RU" dirty="0"/>
              <a:t>«Если ты думаешь на год вперед – посади семя,</a:t>
            </a:r>
          </a:p>
          <a:p>
            <a:r>
              <a:rPr lang="ru-RU" dirty="0"/>
              <a:t>  если ты думаешь на десятилетия вперед – посади дерево,</a:t>
            </a:r>
          </a:p>
          <a:p>
            <a:r>
              <a:rPr lang="ru-RU" dirty="0"/>
              <a:t>  если ты думаешь на век вперед – воспитай человека»</a:t>
            </a:r>
          </a:p>
          <a:p>
            <a:r>
              <a:rPr lang="ru-RU" dirty="0"/>
              <a:t>Человек – совершенство природы. Но для того, чтобы он мог пользоваться благами жизни, наслаждаться ее красотой, очень важно иметь здоровье. </a:t>
            </a:r>
          </a:p>
          <a:p>
            <a:r>
              <a:rPr lang="ru-RU" dirty="0"/>
              <a:t>«Здоровье – на все, но все без здоровья – ничто», - говорил мудрый Сократ</a:t>
            </a:r>
          </a:p>
          <a:p>
            <a:endParaRPr lang="ru-RU" dirty="0"/>
          </a:p>
        </p:txBody>
      </p:sp>
      <p:pic>
        <p:nvPicPr>
          <p:cNvPr id="5" name="Picture 2" descr="C:\Users\Родители\Desktop\Фото Петровна\IMG_59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492" y="1916832"/>
            <a:ext cx="480071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79374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428736"/>
            <a:ext cx="3929058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</a:rPr>
              <a:t>В</a:t>
            </a:r>
            <a:r>
              <a:rPr lang="ru-RU" sz="1400" dirty="0" smtClean="0">
                <a:solidFill>
                  <a:srgbClr val="002060"/>
                </a:solidFill>
              </a:rPr>
              <a:t>. А. Сухомлинский </a:t>
            </a:r>
            <a:r>
              <a:rPr lang="ru-RU" sz="1400" dirty="0">
                <a:solidFill>
                  <a:srgbClr val="002060"/>
                </a:solidFill>
              </a:rPr>
              <a:t>писал: "Я не боюсь еще и еще раз повторить: забота о здоровье ребенка - это важнейший труд воспитателя:". </a:t>
            </a:r>
            <a:endParaRPr lang="ru-RU" sz="1400" dirty="0" smtClean="0">
              <a:solidFill>
                <a:srgbClr val="002060"/>
              </a:solidFill>
            </a:endParaRPr>
          </a:p>
          <a:p>
            <a:endParaRPr lang="ru-RU" sz="1400" dirty="0">
              <a:solidFill>
                <a:srgbClr val="002060"/>
              </a:solidFill>
            </a:endParaRPr>
          </a:p>
          <a:p>
            <a:r>
              <a:rPr lang="ru-RU" sz="1400" i="1" dirty="0">
                <a:solidFill>
                  <a:srgbClr val="002060"/>
                </a:solidFill>
              </a:rPr>
              <a:t>Данная цель реализуется посредством следующих задач : </a:t>
            </a:r>
            <a:endParaRPr lang="ru-RU" sz="140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  </a:t>
            </a:r>
            <a:r>
              <a:rPr lang="ru-RU" sz="1400" dirty="0" smtClean="0">
                <a:solidFill>
                  <a:srgbClr val="002060"/>
                </a:solidFill>
              </a:rPr>
              <a:t>- Дать </a:t>
            </a:r>
            <a:r>
              <a:rPr lang="ru-RU" sz="1400" dirty="0">
                <a:solidFill>
                  <a:srgbClr val="002060"/>
                </a:solidFill>
              </a:rPr>
              <a:t>детям общее представление о здоровье, как о </a:t>
            </a:r>
            <a:r>
              <a:rPr lang="ru-RU" sz="1400" dirty="0" smtClean="0">
                <a:solidFill>
                  <a:srgbClr val="002060"/>
                </a:solidFill>
              </a:rPr>
              <a:t>ценности; </a:t>
            </a:r>
            <a:r>
              <a:rPr lang="ru-RU" sz="1600" dirty="0">
                <a:solidFill>
                  <a:srgbClr val="002060"/>
                </a:solidFill>
              </a:rPr>
              <a:t>расширить</a:t>
            </a:r>
            <a:r>
              <a:rPr lang="ru-RU" sz="1400" dirty="0">
                <a:solidFill>
                  <a:srgbClr val="002060"/>
                </a:solidFill>
              </a:rPr>
              <a:t> представления детей о состоянии собственного тела, узнать свой </a:t>
            </a:r>
            <a:r>
              <a:rPr lang="ru-RU" sz="1400" dirty="0" smtClean="0">
                <a:solidFill>
                  <a:srgbClr val="002060"/>
                </a:solidFill>
              </a:rPr>
              <a:t>организм; </a:t>
            </a:r>
            <a:r>
              <a:rPr lang="ru-RU" sz="1400" dirty="0">
                <a:solidFill>
                  <a:srgbClr val="002060"/>
                </a:solidFill>
              </a:rPr>
              <a:t>научить беречь свое здоровье и заботится о нем . 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 - Помочь </a:t>
            </a:r>
            <a:r>
              <a:rPr lang="ru-RU" sz="1400" dirty="0">
                <a:solidFill>
                  <a:srgbClr val="002060"/>
                </a:solidFill>
              </a:rPr>
              <a:t>детям в формировании привычек здорового образа жизни, привитию стойких культурно - гигиенических навыков. </a:t>
            </a:r>
          </a:p>
          <a:p>
            <a:r>
              <a:rPr lang="ru-RU" sz="1400" dirty="0">
                <a:solidFill>
                  <a:srgbClr val="002060"/>
                </a:solidFill>
              </a:rPr>
              <a:t> </a:t>
            </a:r>
            <a:r>
              <a:rPr lang="ru-RU" sz="1400" dirty="0" smtClean="0">
                <a:solidFill>
                  <a:srgbClr val="002060"/>
                </a:solidFill>
              </a:rPr>
              <a:t>- Расширять </a:t>
            </a:r>
            <a:r>
              <a:rPr lang="ru-RU" sz="1400" dirty="0">
                <a:solidFill>
                  <a:srgbClr val="002060"/>
                </a:solidFill>
              </a:rPr>
              <a:t>знания дошкольников о питании, его значимости, о взаимосвязи здоровья и питания. </a:t>
            </a:r>
          </a:p>
          <a:p>
            <a:r>
              <a:rPr lang="ru-RU" sz="1400" dirty="0">
                <a:solidFill>
                  <a:srgbClr val="002060"/>
                </a:solidFill>
              </a:rPr>
              <a:t> </a:t>
            </a:r>
            <a:r>
              <a:rPr lang="ru-RU" sz="1400" dirty="0" smtClean="0">
                <a:solidFill>
                  <a:srgbClr val="002060"/>
                </a:solidFill>
              </a:rPr>
              <a:t>- </a:t>
            </a:r>
            <a:r>
              <a:rPr lang="ru-RU" sz="1400" dirty="0">
                <a:solidFill>
                  <a:srgbClr val="002060"/>
                </a:solidFill>
              </a:rPr>
              <a:t>Формировать положительные качества личности ребенка, нравственного и культурного поведения - мотивов укрепления здоровья. </a:t>
            </a:r>
          </a:p>
        </p:txBody>
      </p:sp>
      <p:pic>
        <p:nvPicPr>
          <p:cNvPr id="1026" name="Picture 2" descr="G:\IMG_21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124744"/>
            <a:ext cx="3059832" cy="2039888"/>
          </a:xfrm>
          <a:prstGeom prst="rect">
            <a:avLst/>
          </a:prstGeom>
          <a:noFill/>
        </p:spPr>
      </p:pic>
      <p:pic>
        <p:nvPicPr>
          <p:cNvPr id="1027" name="Picture 3" descr="G:\IMG_22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789040"/>
            <a:ext cx="3491880" cy="23279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930249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6216" y="620688"/>
            <a:ext cx="1584176" cy="165618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286380" y="3500438"/>
            <a:ext cx="3314411" cy="2592288"/>
          </a:xfrm>
        </p:spPr>
        <p:txBody>
          <a:bodyPr>
            <a:normAutofit/>
          </a:bodyPr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Picture 2" descr="C:\Users\Родители\Desktop\Фото Петровна\IMG_591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00" r="4300"/>
          <a:stretch>
            <a:fillRect/>
          </a:stretch>
        </p:blipFill>
        <p:spPr bwMode="auto">
          <a:xfrm>
            <a:off x="0" y="285728"/>
            <a:ext cx="4574272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Родители\Desktop\Фото Петровна\IMG_59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76" y="357166"/>
            <a:ext cx="3648541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C:\Users\user\Desktop\img14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3357562"/>
            <a:ext cx="5940425" cy="1780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10969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8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Родители\Desktop\Фото Петровна\IMG_59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928670"/>
            <a:ext cx="4156686" cy="311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Родители\Desktop\Фото Петровна\IMG_59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90" y="3286124"/>
            <a:ext cx="4031676" cy="302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1538" y="4500570"/>
            <a:ext cx="35283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Чтоб здоровым быть сполна </a:t>
            </a:r>
            <a:br>
              <a:rPr lang="ru-RU" b="1" i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Физкультура всем нужна. </a:t>
            </a:r>
            <a:br>
              <a:rPr lang="ru-RU" b="1" i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Для начала по порядку - </a:t>
            </a:r>
            <a:br>
              <a:rPr lang="ru-RU" b="1" i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Утром сделаем зарядку! 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143931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Родители\Desktop\Фото Петровна\IMG_59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132856"/>
            <a:ext cx="5760853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268760"/>
            <a:ext cx="34563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Чтоб расти и закаляться,</a:t>
            </a:r>
            <a:br>
              <a:rPr lang="ru-RU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Будем спортом заниматься!</a:t>
            </a:r>
            <a:br>
              <a:rPr lang="ru-RU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Занимайся детвора!</a:t>
            </a:r>
            <a:br>
              <a:rPr lang="ru-RU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В добрый путь! </a:t>
            </a:r>
            <a:br>
              <a:rPr lang="ru-RU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Физкульт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- Ура"</a:t>
            </a:r>
          </a:p>
        </p:txBody>
      </p:sp>
    </p:spTree>
    <p:extLst>
      <p:ext uri="{BB962C8B-B14F-4D97-AF65-F5344CB8AC3E}">
        <p14:creationId xmlns:p14="http://schemas.microsoft.com/office/powerpoint/2010/main" xmlns="" val="1030703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0800000" flipV="1">
            <a:off x="5652120" y="3501007"/>
            <a:ext cx="3240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На прогулку выходи,                                                        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Свежим воздухом дыши.                                 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Только помни при уходе:                                 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Одеваться по погоде!      </a:t>
            </a:r>
          </a:p>
        </p:txBody>
      </p:sp>
      <p:pic>
        <p:nvPicPr>
          <p:cNvPr id="3" name="Picture 2" descr="C:\Users\Родители\Desktop\Фото Петровна\IMG_59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547281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49953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310</TotalTime>
  <Words>461</Words>
  <Application>Microsoft Office PowerPoint</Application>
  <PresentationFormat>Экран (4:3)</PresentationFormat>
  <Paragraphs>81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Волна</vt:lpstr>
      <vt:lpstr> БЫТЬ ЗДОРОВЫМ - ЭТО  ЗДОРОВО!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БЫТЬ ЗДОРОВЫМ - ЭТО  ЗДОРОВО!</dc:title>
  <dc:creator>Родители</dc:creator>
  <cp:lastModifiedBy>user</cp:lastModifiedBy>
  <cp:revision>30</cp:revision>
  <dcterms:created xsi:type="dcterms:W3CDTF">2014-01-18T11:26:17Z</dcterms:created>
  <dcterms:modified xsi:type="dcterms:W3CDTF">2015-03-20T04:24:54Z</dcterms:modified>
</cp:coreProperties>
</file>