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595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6752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5016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0687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8821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1792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0645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714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1168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6638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5357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120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6642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013" y="61728"/>
            <a:ext cx="8916790" cy="67413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7624" y="404664"/>
            <a:ext cx="7272808" cy="1015663"/>
          </a:xfrm>
          <a:prstGeom prst="rect">
            <a:avLst/>
          </a:prstGeom>
          <a:noFill/>
          <a:scene3d>
            <a:camera prst="perspectiveRelaxed"/>
            <a:lightRig rig="threePt" dir="t"/>
          </a:scene3d>
          <a:sp3d>
            <a:bevelT w="0"/>
          </a:sp3d>
        </p:spPr>
        <p:txBody>
          <a:bodyPr wrap="square" rtlCol="0">
            <a:spAutoFit/>
            <a:sp3d>
              <a:bevelB w="19050" h="57150"/>
            </a:sp3d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</a:rPr>
              <a:t>  Человек </a:t>
            </a:r>
            <a:r>
              <a:rPr lang="ru-RU" sz="6000" b="1" i="1" dirty="0">
                <a:solidFill>
                  <a:srgbClr val="FF0000"/>
                </a:solidFill>
              </a:rPr>
              <a:t>и космос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92080" y="5163069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2121" y="5532401"/>
            <a:ext cx="33726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Николаев А.А. 5 </a:t>
            </a:r>
            <a:r>
              <a:rPr lang="ru-RU" b="1" i="1" dirty="0" smtClean="0">
                <a:solidFill>
                  <a:srgbClr val="FF0000"/>
                </a:solidFill>
              </a:rPr>
              <a:t>лет</a:t>
            </a:r>
            <a:endParaRPr lang="ru-RU" b="1" i="1" dirty="0" smtClean="0">
              <a:solidFill>
                <a:srgbClr val="FF0000"/>
              </a:solidFill>
            </a:endParaRPr>
          </a:p>
          <a:p>
            <a:r>
              <a:rPr lang="ru-RU" b="1" i="1" dirty="0" smtClean="0">
                <a:solidFill>
                  <a:srgbClr val="FF0000"/>
                </a:solidFill>
              </a:rPr>
              <a:t>Детский сад «Дельфин</a:t>
            </a:r>
            <a:r>
              <a:rPr lang="ru-RU" b="1" i="1" dirty="0" smtClean="0">
                <a:solidFill>
                  <a:srgbClr val="FF0000"/>
                </a:solidFill>
              </a:rPr>
              <a:t>» г. Нефтегорска</a:t>
            </a:r>
            <a:endParaRPr lang="ru-RU" b="1" i="1" dirty="0" smtClean="0">
              <a:solidFill>
                <a:srgbClr val="FF0000"/>
              </a:solidFill>
            </a:endParaRPr>
          </a:p>
          <a:p>
            <a:r>
              <a:rPr lang="ru-RU" b="1" i="1" dirty="0" smtClean="0">
                <a:solidFill>
                  <a:srgbClr val="FF0000"/>
                </a:solidFill>
              </a:rPr>
              <a:t>Руководитель: Филатова Е.А.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91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9"/>
            <a:ext cx="849694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настоящее время человечество тратит много денежных средств на освоение космоса. Кто знает, вдруг на какой-нибудь планете живут инопланетяне, более развитые, чем мы и периодически прилетают к нам на планету. Ведь не зря с давних пор люди замечали странные объекты в небе, вдруг внеземной разум существует, и человечество его найдет. Человек уже приложил много усилий, чтобы просто отправиться в космос, а теперь пытается узнать все тайны, которые скрывает космос.</a:t>
            </a:r>
          </a:p>
        </p:txBody>
      </p:sp>
    </p:spTree>
    <p:extLst>
      <p:ext uri="{BB962C8B-B14F-4D97-AF65-F5344CB8AC3E}">
        <p14:creationId xmlns:p14="http://schemas.microsoft.com/office/powerpoint/2010/main" xmlns="" val="339122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988840"/>
            <a:ext cx="9458124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 </a:t>
            </a:r>
            <a:endParaRPr lang="ru-RU" sz="5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36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xn--80aao6anggb.xn--p1ai/assets/galleries/1555/st_32930789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xn--80aao6anggb.xn--p1ai/assets/galleries/1555/st_32930789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xn--80aao6anggb.xn--p1ai/assets/galleries/1555/st_329307899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getwallpapers.com/wallpaper/full/0/f/1/6533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000"/>
            <a:ext cx="8808913" cy="659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59832" y="249289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465138"/>
            <a:ext cx="7200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990033"/>
                </a:solidFill>
              </a:rPr>
              <a:t>С самых давних времен люди смотрели на небо и задумывались о том, как бы подняться выше облаков и узнать, что же там. Прошло много времени пока люди научились строить летательные аппараты.</a:t>
            </a:r>
            <a:endParaRPr lang="ru-RU" sz="4000" b="1" i="1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732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2.wp.com/fb.ru/misc/i/gallery/42442/13164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9" y="77786"/>
            <a:ext cx="9002967" cy="659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7664" y="54452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4077072"/>
            <a:ext cx="8424936" cy="26776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Ученые не знали, сможет ли человек выдержать Космический полет, поэтому первыми в космос отправили животных. Это собаки Белка и Стрелка. И только после того, как еще другие собаки слетали в космос, туда отправился первый </a:t>
            </a:r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человек!</a:t>
            </a:r>
            <a:endParaRPr lang="ru-RU" sz="28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4761" y="404664"/>
            <a:ext cx="705066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БЕЛКА и СТРЕЛКА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1623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ds03.infourok.ru/uploads/ex/0d2e/0001ce65-0a802575/img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8976996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04048" y="404664"/>
            <a:ext cx="324036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</a:rPr>
              <a:t>12 апреля 1961 года солнечным утром мощная ракета вывела на орбиту космический корабль «Восток» с первым человеком на борту.</a:t>
            </a:r>
          </a:p>
        </p:txBody>
      </p:sp>
    </p:spTree>
    <p:extLst>
      <p:ext uri="{BB962C8B-B14F-4D97-AF65-F5344CB8AC3E}">
        <p14:creationId xmlns:p14="http://schemas.microsoft.com/office/powerpoint/2010/main" xmlns="" val="176202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orenburzhie.ru/wp-content/uploads/2020/03/d313637e0e8600f81c2932e35110cf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541" y="188640"/>
            <a:ext cx="8985546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20224" y="2828836"/>
            <a:ext cx="4067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/>
              <a:t>Это был Юрий Алексеевич Гагарин. Больше часа 108 минут длился первый полет. За это время корабль облетел весь земной шар и благополучно вернулся на Землю</a:t>
            </a:r>
          </a:p>
        </p:txBody>
      </p:sp>
    </p:spTree>
    <p:extLst>
      <p:ext uri="{BB962C8B-B14F-4D97-AF65-F5344CB8AC3E}">
        <p14:creationId xmlns:p14="http://schemas.microsoft.com/office/powerpoint/2010/main" xmlns="" val="39496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Как живут космонавты космосе</a:t>
            </a:r>
            <a:endParaRPr lang="ru-RU" b="1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124744"/>
            <a:ext cx="8352928" cy="556725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11560" y="4581128"/>
            <a:ext cx="7632848" cy="163121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космосе нет воздуха, чтобы дышать, там нет воды, тем более там нет еды. Всё это загружается в космический корабль на земле и затем расходуется в полёте. В космосе ничего нет, кроме пустоты и солнечного света. Именно свет питает космический корабль через солнечные батареи.</a:t>
            </a:r>
          </a:p>
        </p:txBody>
      </p:sp>
    </p:spTree>
    <p:extLst>
      <p:ext uri="{BB962C8B-B14F-4D97-AF65-F5344CB8AC3E}">
        <p14:creationId xmlns:p14="http://schemas.microsoft.com/office/powerpoint/2010/main" xmlns="" val="381433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Скафандр</a:t>
            </a:r>
            <a:endParaRPr lang="ru-RU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 descr="https://media.tvzvezda.ru/news/vstrane_i_mire/content/201804231511-gbdi.htm/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8128992" cy="422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5494876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</a:rPr>
              <a:t>Одежда космонавта - скафандр. Его космонавты надевают при запуске и спуске ракеты, когда выходят в открытый космос</a:t>
            </a:r>
          </a:p>
        </p:txBody>
      </p:sp>
    </p:spTree>
    <p:extLst>
      <p:ext uri="{BB962C8B-B14F-4D97-AF65-F5344CB8AC3E}">
        <p14:creationId xmlns:p14="http://schemas.microsoft.com/office/powerpoint/2010/main" xmlns="" val="15167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s://cdn.elec.ru/_thumb/1200x900/i/86/e3/86e3faae917872382c335d196d9ce32d036414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121" y="45660"/>
            <a:ext cx="8856984" cy="527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5320841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</a:rPr>
              <a:t>Иногда космонавты выходят в открытый космос. Чтобы провести какой-нибудь эксперимент или устранить поломки. Для </a:t>
            </a:r>
            <a:r>
              <a:rPr lang="ru-RU" sz="2400" b="1" i="1" dirty="0" smtClean="0">
                <a:solidFill>
                  <a:srgbClr val="C00000"/>
                </a:solidFill>
              </a:rPr>
              <a:t>этого они тоже </a:t>
            </a:r>
            <a:r>
              <a:rPr lang="ru-RU" sz="2400" b="1" i="1" dirty="0">
                <a:solidFill>
                  <a:srgbClr val="C00000"/>
                </a:solidFill>
              </a:rPr>
              <a:t>надевают защитные скафандры.</a:t>
            </a:r>
          </a:p>
        </p:txBody>
      </p:sp>
    </p:spTree>
    <p:extLst>
      <p:ext uri="{BB962C8B-B14F-4D97-AF65-F5344CB8AC3E}">
        <p14:creationId xmlns:p14="http://schemas.microsoft.com/office/powerpoint/2010/main" xmlns="" val="138635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banana.by/uploads/posts/2012-04/1334242734_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8784976" cy="459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362576"/>
            <a:ext cx="8964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</a:rPr>
              <a:t>Едят космонавты продукты питания, которые хранятся в консервированном виде. Перед использованием консервы и тюбики разогревают, а пакеты с первым и вторым блюдами, разводят водой.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1640" y="0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</a:rPr>
              <a:t>Что едят космонавты?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478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</TotalTime>
  <Words>368</Words>
  <Application>Microsoft Office PowerPoint</Application>
  <PresentationFormat>Экран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Как живут космонавты космосе</vt:lpstr>
      <vt:lpstr>Скафандр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Aleks</dc:creator>
  <cp:lastModifiedBy>Admin</cp:lastModifiedBy>
  <cp:revision>11</cp:revision>
  <dcterms:created xsi:type="dcterms:W3CDTF">2021-03-17T15:43:06Z</dcterms:created>
  <dcterms:modified xsi:type="dcterms:W3CDTF">2021-03-22T12:32:49Z</dcterms:modified>
</cp:coreProperties>
</file>