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40F9-CC79-4DC9-A60F-582595E3B565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3F87-1A4F-400C-8DB3-832B6D56F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4F4D-2F2D-460B-B77C-591E7878C78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«Моя страна – моя Россия»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3" name="Содержимое 3" descr="http://hq-wallpapers.ru/wallpapers/2/hq-wallpapers_ru_city_9518_1920x1200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557214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И.Н.Юрская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Таможенный контроль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brokersonline.ru/uploads/posts/2011-07/1311745936_custo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гражданина Российской Федерации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leto-picunda.ru/ris/rf/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иплом в Уфе БЕЗ ПРЕДОПЛАТЫ Купить Диплом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76250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50004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Свидетельство о рождении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Пограничный столб.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650" name="Picture 2" descr="http://www.pravmir.ru/wp-content/uploads/2012/04/gra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8929718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rec.ru/image/fus_5709_131159374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картинка Открытка с Днём Победы открытка поздравление рисунок Открытка с Днём Побе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пасибо за внимание - Картинка 18872/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" y="-123825"/>
            <a:ext cx="939165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nadian Flag History Mea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2714612" cy="1857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071678"/>
            <a:ext cx="1214446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Канада</a:t>
            </a:r>
            <a:endParaRPr lang="ru-RU" sz="1100" dirty="0"/>
          </a:p>
        </p:txBody>
      </p:sp>
      <p:pic>
        <p:nvPicPr>
          <p:cNvPr id="5" name="Рисунок 4" descr="http://www.bestwallpapers.net.ru/private/img/flags/2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6429396"/>
            <a:ext cx="128588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Флаг США</a:t>
            </a:r>
            <a:endParaRPr lang="ru-RU" sz="1100" dirty="0"/>
          </a:p>
        </p:txBody>
      </p:sp>
      <p:pic>
        <p:nvPicPr>
          <p:cNvPr id="7" name="Рисунок 6" descr="У Беларуси рухнул товарооборот с ЕС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1429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86116" y="2000240"/>
            <a:ext cx="1357322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Флаг Белоруссии</a:t>
            </a:r>
            <a:endParaRPr lang="ru-RU" sz="1100" dirty="0"/>
          </a:p>
        </p:txBody>
      </p:sp>
      <p:pic>
        <p:nvPicPr>
          <p:cNvPr id="9" name="Picture 32" descr="http://im1-tub-ru.yandex.net/i?id=c5c63a0ee3de5492c6cfdcc7980ae756-99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571744"/>
            <a:ext cx="2857520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14810" y="4000504"/>
            <a:ext cx="857256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Флаг РФ</a:t>
            </a:r>
            <a:endParaRPr lang="ru-RU" sz="1100" dirty="0"/>
          </a:p>
        </p:txBody>
      </p:sp>
      <p:pic>
        <p:nvPicPr>
          <p:cNvPr id="11" name="Рисунок 10" descr="Праздники Записи в рубрике Праздники Дневник Космея : LiveInternet - Российский Сервис Онлайн-Дневников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85728"/>
            <a:ext cx="250033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57950" y="2071678"/>
            <a:ext cx="1357322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Флаг Украины</a:t>
            </a:r>
            <a:endParaRPr lang="ru-RU" sz="1100" dirty="0"/>
          </a:p>
        </p:txBody>
      </p:sp>
      <p:pic>
        <p:nvPicPr>
          <p:cNvPr id="2050" name="Picture 2" descr="Флаг Тур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428868"/>
            <a:ext cx="2500330" cy="18573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86578" y="3929066"/>
            <a:ext cx="1143008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Флаг Турции</a:t>
            </a:r>
            <a:endParaRPr lang="ru-RU" sz="1100" dirty="0"/>
          </a:p>
        </p:txBody>
      </p:sp>
      <p:pic>
        <p:nvPicPr>
          <p:cNvPr id="15" name="Рисунок 14" descr="К разговору о Романовых Камрад 11517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2571744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2844" y="4357694"/>
            <a:ext cx="1214446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Флаг Греции</a:t>
            </a:r>
            <a:endParaRPr lang="ru-RU" sz="1100" dirty="0"/>
          </a:p>
        </p:txBody>
      </p:sp>
      <p:pic>
        <p:nvPicPr>
          <p:cNvPr id="17" name="Рисунок 16" descr="Навыки делового общения: как вести себя за границей Веришь.Нет?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00166" y="4572008"/>
            <a:ext cx="2857520" cy="21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14480" y="6357958"/>
            <a:ext cx="128588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Флаг Франции</a:t>
            </a:r>
            <a:endParaRPr lang="ru-RU" sz="1100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Флаг Российской федерации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http://img.playground.ru/images/0/7/P1020818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000496" cy="4214818"/>
          </a:xfrm>
          <a:prstGeom prst="rect">
            <a:avLst/>
          </a:prstGeom>
          <a:noFill/>
        </p:spPr>
      </p:pic>
      <p:pic>
        <p:nvPicPr>
          <p:cNvPr id="44044" name="Picture 12" descr="Парашютист и флаг России. - Я.Патриот: позитивное мышление- я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643438" cy="30718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5857892"/>
            <a:ext cx="1500198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Великий стяг </a:t>
            </a:r>
          </a:p>
          <a:p>
            <a:r>
              <a:rPr lang="ru-RU" sz="1100" dirty="0" smtClean="0"/>
              <a:t>Ивана Грозного</a:t>
            </a:r>
            <a:endParaRPr lang="ru-RU" sz="1100" dirty="0"/>
          </a:p>
        </p:txBody>
      </p:sp>
      <p:pic>
        <p:nvPicPr>
          <p:cNvPr id="44046" name="Picture 14" descr="http://im0-tub-ru.yandex.net/i?id=35625725929b8639260af389cbb721ef-5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500042"/>
            <a:ext cx="4071966" cy="2571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57950" y="2071678"/>
            <a:ext cx="1500198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Великий стяг </a:t>
            </a:r>
          </a:p>
          <a:p>
            <a:r>
              <a:rPr lang="ru-RU" sz="1100" dirty="0" smtClean="0"/>
              <a:t>Ивана Грозного</a:t>
            </a:r>
            <a:endParaRPr lang="ru-RU" sz="1100" dirty="0"/>
          </a:p>
        </p:txBody>
      </p:sp>
      <p:pic>
        <p:nvPicPr>
          <p:cNvPr id="44048" name="Picture 16" descr="http://im3-tub-ru.yandex.net/i?id=3254465c200805ed97e0fc638ab1a44f-139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071810"/>
            <a:ext cx="3500462" cy="30003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57818" y="6143644"/>
            <a:ext cx="1500198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Стяг Киевской Руси</a:t>
            </a:r>
            <a:endParaRPr lang="ru-RU" sz="1100" dirty="0"/>
          </a:p>
        </p:txBody>
      </p:sp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веты@Mail.Ru: Почему белый флаг - символ капитуляции. Кто и когда придумал это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 флаг говорит о том, что приближающийся переговорщик безоружен, в его намерениях либо сдаться, либо желание начать диалог. Лица, которые держат в руках белый флаг, не могут открывать огонь, и по ним нельзя стрелять.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3tura.ru/GERB/europa/belaru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33tura.ru/GERB/europa/russi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85728"/>
            <a:ext cx="2143140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64318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Герб Белоруссии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56435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Турции </a:t>
            </a:r>
            <a:endParaRPr lang="ru-RU" dirty="0"/>
          </a:p>
        </p:txBody>
      </p:sp>
      <p:pic>
        <p:nvPicPr>
          <p:cNvPr id="16386" name="Picture 2" descr="Взгляд из Петербурга - 9124. &quot;Нацистский&quot; пак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85728"/>
            <a:ext cx="2571768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Россия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62288" y="30194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Россия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14688" y="31718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Россия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Греции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26431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Франции </a:t>
            </a:r>
            <a:endParaRPr lang="ru-RU" dirty="0"/>
          </a:p>
        </p:txBody>
      </p:sp>
      <p:pic>
        <p:nvPicPr>
          <p:cNvPr id="13" name="Рисунок 12" descr="national rebirth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214686"/>
            <a:ext cx="1857388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Турция: путеводитель по стране - Турецкая символи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071810"/>
            <a:ext cx="3429024" cy="2357454"/>
          </a:xfrm>
          <a:prstGeom prst="rect">
            <a:avLst/>
          </a:prstGeom>
          <a:noFill/>
        </p:spPr>
      </p:pic>
      <p:pic>
        <p:nvPicPr>
          <p:cNvPr id="16392" name="Picture 8" descr="http://im3-tub-ru.yandex.net/i?id=5b29d5617d5e28f40475250d465eea93-05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286124"/>
            <a:ext cx="2428892" cy="23574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572264" y="57150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Украины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00298" y="26431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16394" name="Picture 10" descr="Реферат Герб Канад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0"/>
            <a:ext cx="2686071" cy="257176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072330" y="26431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Канады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gerb.bel.ru/pages/russia/img/russia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52"/>
            <a:ext cx="6858048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Пограничная зона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oreninform.ru/upload/iblock/646/t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113</Words>
  <PresentationFormat>Экран (4:3)</PresentationFormat>
  <Paragraphs>34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«Моя страна – моя Россия» </vt:lpstr>
      <vt:lpstr>Слайд 2</vt:lpstr>
      <vt:lpstr>Слайд 3</vt:lpstr>
      <vt:lpstr>Флаг Российской федерации</vt:lpstr>
      <vt:lpstr>Слайд 5</vt:lpstr>
      <vt:lpstr>Слайд 6</vt:lpstr>
      <vt:lpstr>Слайд 7</vt:lpstr>
      <vt:lpstr>Слайд 8</vt:lpstr>
      <vt:lpstr>Пограничная зона  </vt:lpstr>
      <vt:lpstr>Таможенный контроль  </vt:lpstr>
      <vt:lpstr>Паспорт гражданина Российской Федерации</vt:lpstr>
      <vt:lpstr>Слайд 12</vt:lpstr>
      <vt:lpstr>Пограничный столб.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40</cp:revision>
  <dcterms:created xsi:type="dcterms:W3CDTF">2015-02-12T10:17:43Z</dcterms:created>
  <dcterms:modified xsi:type="dcterms:W3CDTF">2015-02-25T03:33:11Z</dcterms:modified>
</cp:coreProperties>
</file>