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0"/>
  </p:notesMasterIdLst>
  <p:sldIdLst>
    <p:sldId id="266" r:id="rId2"/>
    <p:sldId id="267" r:id="rId3"/>
    <p:sldId id="258" r:id="rId4"/>
    <p:sldId id="259" r:id="rId5"/>
    <p:sldId id="260" r:id="rId6"/>
    <p:sldId id="261" r:id="rId7"/>
    <p:sldId id="280" r:id="rId8"/>
    <p:sldId id="277" r:id="rId9"/>
    <p:sldId id="281" r:id="rId10"/>
    <p:sldId id="275" r:id="rId11"/>
    <p:sldId id="264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98" autoAdjust="0"/>
  </p:normalViewPr>
  <p:slideViewPr>
    <p:cSldViewPr>
      <p:cViewPr varScale="1">
        <p:scale>
          <a:sx n="50" d="100"/>
          <a:sy n="50" d="100"/>
        </p:scale>
        <p:origin x="-102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констатирующий этап эксперимента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низкий 50%</c:v>
                </c:pt>
                <c:pt idx="1">
                  <c:v>средний27%</c:v>
                </c:pt>
                <c:pt idx="2">
                  <c:v>высокий23%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</c:v>
                </c:pt>
                <c:pt idx="1">
                  <c:v>0.27</c:v>
                </c:pt>
                <c:pt idx="2">
                  <c:v>0.23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контрольный этап эксперимента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низкий 25%</c:v>
                </c:pt>
                <c:pt idx="1">
                  <c:v>средний30%</c:v>
                </c:pt>
                <c:pt idx="2">
                  <c:v>высокий 35%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0.25</c:v>
                </c:pt>
                <c:pt idx="1">
                  <c:v>0.30000000000000027</c:v>
                </c:pt>
                <c:pt idx="2">
                  <c:v>0.35000000000000026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9CE1B-4161-4A22-8315-BCD55DB66B51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62F9B-775F-46CD-8083-19FF80139E1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390640"/>
          </a:xfrm>
        </p:spPr>
        <p:txBody>
          <a:bodyPr/>
          <a:lstStyle/>
          <a:p>
            <a:pPr algn="ctr"/>
            <a:r>
              <a:rPr lang="ru-RU" sz="3200" dirty="0" smtClean="0"/>
              <a:t>Экологическое воспитание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71604" y="2714620"/>
            <a:ext cx="7086600" cy="236696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«Формирование познавательной активности у старших дошкольников в процессе  </a:t>
            </a:r>
          </a:p>
          <a:p>
            <a:pPr algn="ctr"/>
            <a:r>
              <a:rPr lang="ru-RU" sz="2800" dirty="0" smtClean="0"/>
              <a:t>ознакомления  с живой природой </a:t>
            </a:r>
          </a:p>
          <a:p>
            <a:pPr algn="ctr"/>
            <a:r>
              <a:rPr lang="ru-RU" sz="2800" dirty="0" smtClean="0"/>
              <a:t>(сезонные   явления)».</a:t>
            </a:r>
            <a:endParaRPr lang="ru-RU" sz="2800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962012"/>
          </a:xfrm>
        </p:spPr>
        <p:txBody>
          <a:bodyPr/>
          <a:lstStyle/>
          <a:p>
            <a:r>
              <a:rPr lang="ru-RU" sz="3600" dirty="0" smtClean="0"/>
              <a:t>Проблема исследования:</a:t>
            </a:r>
            <a:endParaRPr lang="ru-RU" sz="36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 flipV="1">
            <a:off x="1571604" y="4143380"/>
            <a:ext cx="7115196" cy="2071702"/>
          </a:xfrm>
          <a:prstGeom prst="rect">
            <a:avLst/>
          </a:prstGeo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kumimoji="0" lang="ru-RU" sz="3600" b="1" i="0" u="none" strike="noStrike" kern="1200" cap="none" spc="0" normalizeH="0" baseline="0" noProof="0" dirty="0">
              <a:ln w="6350">
                <a:noFill/>
              </a:ln>
              <a:solidFill>
                <a:schemeClr val="accent1">
                  <a:tint val="90000"/>
                  <a:satMod val="120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249285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Выявить условия формирования познавательной активности у старших дошкольников в процессе ознакомления  с живой природой через сезонные явления.</a:t>
            </a:r>
            <a:endParaRPr lang="ru-RU" sz="2800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28572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Объект исследования: познавательная активность детей дошкольного возраста.</a:t>
            </a:r>
            <a:endParaRPr lang="ru-RU" sz="36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57290" y="2714620"/>
            <a:ext cx="6415110" cy="2924180"/>
          </a:xfrm>
        </p:spPr>
        <p:txBody>
          <a:bodyPr>
            <a:normAutofit/>
          </a:bodyPr>
          <a:lstStyle/>
          <a:p>
            <a:r>
              <a:rPr lang="ru-RU" dirty="0" smtClean="0"/>
              <a:t>Предмет исследования- формирование познавательной активности детей старшего дошкольного возраста в процессе ознакомления с живой  природой через сезонные явления.</a:t>
            </a: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785795"/>
            <a:ext cx="7672414" cy="857255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Гипотеза исследования: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000240"/>
            <a:ext cx="6400800" cy="403861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400" dirty="0" smtClean="0"/>
              <a:t>Формирование познавательной активности у старших дошкольников в процессе ознакомления с живой природой через сезонные явления будут эффективным если,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Рассматривать познавательную активность как совокупность компонентов ( эмоциональный, волевой, мотивационный, 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 содержательно- </a:t>
            </a:r>
            <a:r>
              <a:rPr lang="ru-RU" sz="2400" dirty="0" err="1" smtClean="0"/>
              <a:t>операциональный</a:t>
            </a:r>
            <a:r>
              <a:rPr lang="ru-RU" sz="2400" dirty="0" smtClean="0"/>
              <a:t>, социальной ориентации);</a:t>
            </a:r>
          </a:p>
          <a:p>
            <a:pPr algn="just">
              <a:buFontTx/>
              <a:buChar char="-"/>
            </a:pPr>
            <a:r>
              <a:rPr lang="ru-RU" sz="2400" dirty="0" smtClean="0"/>
              <a:t>Использование комплекса методов и приемов по формированию познавательной активности в процессе организованной образовательной деятельности по ознакомлению с живой природой позволит эффективно осуществить формирование познавательной активности в процессе ознакомления старших дошкольников с живой природой.</a:t>
            </a:r>
            <a:endParaRPr lang="ru-RU" sz="2400" dirty="0"/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Задачи исследования: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52343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Рассмотреть понятие  «познавательная активность» в психолого-педагогической литературе, выделить компоненты;</a:t>
            </a:r>
          </a:p>
          <a:p>
            <a:r>
              <a:rPr lang="ru-RU" dirty="0" smtClean="0"/>
              <a:t>Выявить особенности  познавательной активности  детей дошкольного возраста которые связаны с ознакомлением с живой природой;</a:t>
            </a:r>
          </a:p>
          <a:p>
            <a:r>
              <a:rPr lang="ru-RU" dirty="0" smtClean="0"/>
              <a:t>Отобрать наиболее эффективные методы и приемы повышения познавательной активности на примере изучения сезонных явлений;</a:t>
            </a:r>
          </a:p>
          <a:p>
            <a:r>
              <a:rPr lang="ru-RU" dirty="0" smtClean="0"/>
              <a:t>Разработать цикл занятий   по формированию познавательной активности у старших дошкольников в процессе ознакомления с сезонными явлениями.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200144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МЕТОДЫ ИССЛЕДОВАНИЯ: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714620"/>
            <a:ext cx="6400800" cy="236967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 smtClean="0"/>
              <a:t>1 АНАЛИЗ ПСИХОЛОГО-ПЕДАГОГИЧЕСКОЙ ЛИТЕРАТУРЫ ПО ТЕМЕ;</a:t>
            </a:r>
          </a:p>
          <a:p>
            <a:pPr algn="l"/>
            <a:r>
              <a:rPr lang="ru-RU" dirty="0" smtClean="0"/>
              <a:t> 2БЕСЕДА С ДЕТЬМИ С ЦЕЛЬЮ ИЗУЧЕНИЯ ИХ ПОЗНАВАТЕЛЬНЫХ ИНТЕРЕСОВ ОБ ПРИРОДНОМ ОКРУЖЕНИИ;</a:t>
            </a:r>
          </a:p>
          <a:p>
            <a:pPr algn="l"/>
            <a:r>
              <a:rPr lang="ru-RU" dirty="0" smtClean="0"/>
              <a:t>3 СОТРУДНИЧЕСТВО С РОДИТЕЛЯМИ.</a:t>
            </a: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Труд в природе.</a:t>
            </a:r>
            <a:endParaRPr lang="ru-RU" sz="2400" dirty="0"/>
          </a:p>
        </p:txBody>
      </p:sp>
      <p:pic>
        <p:nvPicPr>
          <p:cNvPr id="5" name="Рисунок 4" descr="DSCF010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000" dirty="0" smtClean="0"/>
              <a:t>Положительное взаимоотношение между воспитанниками , в процессе труда формируются  знания, умения и навыки.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Цикл занятий «Осень в лесу»</a:t>
            </a:r>
            <a:endParaRPr lang="ru-RU" sz="2800" dirty="0"/>
          </a:p>
        </p:txBody>
      </p:sp>
      <p:pic>
        <p:nvPicPr>
          <p:cNvPr id="5" name="Рисунок 4" descr="DSCF010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sz="1600" dirty="0" smtClean="0"/>
              <a:t>В гостях  у </a:t>
            </a:r>
            <a:r>
              <a:rPr lang="ru-RU" sz="1600" dirty="0" err="1" smtClean="0"/>
              <a:t>Лесовичка</a:t>
            </a:r>
            <a:r>
              <a:rPr lang="ru-RU" sz="1600" dirty="0" smtClean="0"/>
              <a:t>»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Цикл   наблюдений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Зимние сны.</a:t>
            </a:r>
            <a:endParaRPr lang="ru-RU" sz="2000" dirty="0"/>
          </a:p>
        </p:txBody>
      </p:sp>
      <p:pic>
        <p:nvPicPr>
          <p:cNvPr id="9" name="Рисунок 8" descr="DSCF011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Результат полученных данных: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 формирующем этапе эксперимента проводили наблюдения.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«ПРИЛЕТ ПТИЦ»</a:t>
            </a:r>
            <a:endParaRPr lang="ru-RU" sz="1800" dirty="0"/>
          </a:p>
        </p:txBody>
      </p:sp>
      <p:pic>
        <p:nvPicPr>
          <p:cNvPr id="10" name="Рисунок 9" descr="DSCF006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/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Наблюдения в природе</a:t>
            </a:r>
            <a:endParaRPr lang="ru-RU" dirty="0"/>
          </a:p>
        </p:txBody>
      </p:sp>
      <p:pic>
        <p:nvPicPr>
          <p:cNvPr id="5" name="Рисунок 4" descr="DSCF007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«А вот и первые ландыши!!»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« Стоят в поле сестрички: желтый глазок – белые реснички»</a:t>
            </a:r>
            <a:endParaRPr lang="ru-RU" dirty="0"/>
          </a:p>
        </p:txBody>
      </p:sp>
      <p:pic>
        <p:nvPicPr>
          <p:cNvPr id="5" name="Рисунок 4" descr="DSCF008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Наблюдение за  клумбой.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Экскурсия в природу.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Дети располагаются поближе к наблюдаемому объекту, чтобы всем было видно.</a:t>
            </a:r>
            <a:endParaRPr lang="ru-RU" sz="1800" dirty="0"/>
          </a:p>
        </p:txBody>
      </p:sp>
      <p:pic>
        <p:nvPicPr>
          <p:cNvPr id="7" name="Рисунок 6" descr="DSCF008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2917" b="22917"/>
          <a:stretch>
            <a:fillRect/>
          </a:stretch>
        </p:blipFill>
        <p:spPr/>
      </p:pic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Сравнение луговых и декоративных растений.</a:t>
            </a:r>
            <a:endParaRPr lang="ru-RU" dirty="0"/>
          </a:p>
        </p:txBody>
      </p:sp>
      <p:pic>
        <p:nvPicPr>
          <p:cNvPr id="5" name="Рисунок 4" descr="DSCF009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2917" b="22917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Дети знакомятся с новым объектом- пион!</a:t>
            </a:r>
            <a:endParaRPr lang="ru-RU" sz="1800" dirty="0"/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Растения нуждаются в нашей заботе!</a:t>
            </a:r>
            <a:endParaRPr lang="ru-RU" dirty="0"/>
          </a:p>
        </p:txBody>
      </p:sp>
      <p:pic>
        <p:nvPicPr>
          <p:cNvPr id="5" name="Рисунок 4" descr="DSCF007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( цикл наблюдений за рассадой цветов).</a:t>
            </a:r>
            <a:endParaRPr lang="ru-RU" sz="2000" dirty="0"/>
          </a:p>
        </p:txBody>
      </p:sp>
    </p:spTree>
  </p:cSld>
  <p:clrMapOvr>
    <a:masterClrMapping/>
  </p:clrMapOvr>
  <p:transition spd="med"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Динамика  формирования познавательной активности  в результате эксперимента.</a:t>
            </a:r>
            <a:endParaRPr lang="ru-RU" dirty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1828800" y="1831975"/>
          <a:ext cx="54864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1800" dirty="0" smtClean="0"/>
              <a:t>Данная диаграмма позволяет проследить положительную динамику формирования познавательной активности у старших дошкольников.</a:t>
            </a:r>
            <a:endParaRPr lang="ru-RU" sz="1800" dirty="0"/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SCF007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/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Задачи решены, гипотеза подтверждена.</a:t>
            </a:r>
            <a:endParaRPr lang="ru-RU" sz="3200" dirty="0"/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381</TotalTime>
  <Words>390</Words>
  <Application>Microsoft Office PowerPoint</Application>
  <PresentationFormat>Экран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Экологическое воспитание</vt:lpstr>
      <vt:lpstr>Проблема исследования:</vt:lpstr>
      <vt:lpstr>Объект исследования: познавательная активность детей дошкольного возраста.</vt:lpstr>
      <vt:lpstr>Гипотеза исследования:</vt:lpstr>
      <vt:lpstr>Задачи исследования:</vt:lpstr>
      <vt:lpstr>МЕТОДЫ ИССЛЕДОВАНИЯ:</vt:lpstr>
      <vt:lpstr>Труд в природе.</vt:lpstr>
      <vt:lpstr>Цикл занятий «Осень в лесу»</vt:lpstr>
      <vt:lpstr>Цикл   наблюдений</vt:lpstr>
      <vt:lpstr>Результат полученных данных:</vt:lpstr>
      <vt:lpstr>На формирующем этапе эксперимента проводили наблюдения.</vt:lpstr>
      <vt:lpstr>Наблюдения в природе</vt:lpstr>
      <vt:lpstr>« Стоят в поле сестрички: желтый глазок – белые реснички»</vt:lpstr>
      <vt:lpstr>Экскурсия в природу.</vt:lpstr>
      <vt:lpstr>Сравнение луговых и декоративных растений.</vt:lpstr>
      <vt:lpstr>Растения нуждаются в нашей заботе!</vt:lpstr>
      <vt:lpstr>Динамика  формирования познавательной активности  в результате эксперимента.</vt:lpstr>
      <vt:lpstr>Задачи решены, гипотеза подтверждена.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49</cp:revision>
  <dcterms:created xsi:type="dcterms:W3CDTF">2011-04-26T17:36:00Z</dcterms:created>
  <dcterms:modified xsi:type="dcterms:W3CDTF">2015-03-23T03:00:34Z</dcterms:modified>
</cp:coreProperties>
</file>