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66" r:id="rId2"/>
    <p:sldId id="267" r:id="rId3"/>
    <p:sldId id="258" r:id="rId4"/>
    <p:sldId id="259" r:id="rId5"/>
    <p:sldId id="260" r:id="rId6"/>
    <p:sldId id="261" r:id="rId7"/>
    <p:sldId id="280" r:id="rId8"/>
    <p:sldId id="277" r:id="rId9"/>
    <p:sldId id="281" r:id="rId10"/>
    <p:sldId id="275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98" autoAdjust="0"/>
  </p:normalViewPr>
  <p:slideViewPr>
    <p:cSldViewPr>
      <p:cViewPr varScale="1">
        <p:scale>
          <a:sx n="50" d="100"/>
          <a:sy n="50" d="100"/>
        </p:scale>
        <p:origin x="-10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констатирующий этап эксперимента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низкий 50%</c:v>
                </c:pt>
                <c:pt idx="1">
                  <c:v>средний27%</c:v>
                </c:pt>
                <c:pt idx="2">
                  <c:v>высокий23%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0.27</c:v>
                </c:pt>
                <c:pt idx="2">
                  <c:v>0.23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контрольный этап эксперимента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низкий 25%</c:v>
                </c:pt>
                <c:pt idx="1">
                  <c:v>средний30%</c:v>
                </c:pt>
                <c:pt idx="2">
                  <c:v>высокий 35%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0.30000000000000027</c:v>
                </c:pt>
                <c:pt idx="2">
                  <c:v>0.35000000000000026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9CE1B-4161-4A22-8315-BCD55DB66B5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62F9B-775F-46CD-8083-19FF80139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390640"/>
          </a:xfrm>
        </p:spPr>
        <p:txBody>
          <a:bodyPr/>
          <a:lstStyle/>
          <a:p>
            <a:pPr algn="ctr"/>
            <a:r>
              <a:rPr lang="ru-RU" sz="3200" dirty="0" smtClean="0"/>
              <a:t>Экологическое воспитание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04" y="2714620"/>
            <a:ext cx="7086600" cy="23669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«Формирование познавательной активности у старших дошкольников в процессе  </a:t>
            </a:r>
          </a:p>
          <a:p>
            <a:pPr algn="ctr"/>
            <a:r>
              <a:rPr lang="ru-RU" sz="2800" dirty="0" smtClean="0"/>
              <a:t>ознакомления  с живой природой </a:t>
            </a:r>
          </a:p>
          <a:p>
            <a:pPr algn="ctr"/>
            <a:r>
              <a:rPr lang="ru-RU" sz="2800" dirty="0" smtClean="0"/>
              <a:t>(сезонные   явления)».</a:t>
            </a:r>
            <a:endParaRPr lang="ru-RU" sz="28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 полученных данных: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формирующем этапе эксперимента проводили наблюдения.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«ПРИЛЕТ ПТИЦ»</a:t>
            </a:r>
            <a:endParaRPr lang="ru-RU" sz="1800" dirty="0"/>
          </a:p>
        </p:txBody>
      </p:sp>
      <p:pic>
        <p:nvPicPr>
          <p:cNvPr id="10" name="Рисунок 9" descr="DSCF006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Наблюдения в природе</a:t>
            </a:r>
            <a:endParaRPr lang="ru-RU" dirty="0"/>
          </a:p>
        </p:txBody>
      </p:sp>
      <p:pic>
        <p:nvPicPr>
          <p:cNvPr id="5" name="Рисунок 4" descr="DSCF007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«А вот и первые ландыши!!»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 Стоят в поле сестрички: желтый глазок – белые реснички»</a:t>
            </a:r>
            <a:endParaRPr lang="ru-RU" dirty="0"/>
          </a:p>
        </p:txBody>
      </p:sp>
      <p:pic>
        <p:nvPicPr>
          <p:cNvPr id="5" name="Рисунок 4" descr="DSCF008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Наблюдение за  клумбой.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природу.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Дети располагаются поближе к наблюдаемому объекту, чтобы всем было видно.</a:t>
            </a:r>
            <a:endParaRPr lang="ru-RU" sz="1800" dirty="0"/>
          </a:p>
        </p:txBody>
      </p:sp>
      <p:pic>
        <p:nvPicPr>
          <p:cNvPr id="7" name="Рисунок 6" descr="DSCF008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917" b="22917"/>
          <a:stretch>
            <a:fillRect/>
          </a:stretch>
        </p:blipFill>
        <p:spPr/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луговых и декоративных растений.</a:t>
            </a:r>
            <a:endParaRPr lang="ru-RU" dirty="0"/>
          </a:p>
        </p:txBody>
      </p:sp>
      <p:pic>
        <p:nvPicPr>
          <p:cNvPr id="5" name="Рисунок 4" descr="DSCF009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917" b="2291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Дети знакомятся с новым объектом- пион!</a:t>
            </a:r>
            <a:endParaRPr lang="ru-RU" sz="1800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нуждаются в нашей заботе!</a:t>
            </a:r>
            <a:endParaRPr lang="ru-RU" dirty="0"/>
          </a:p>
        </p:txBody>
      </p:sp>
      <p:pic>
        <p:nvPicPr>
          <p:cNvPr id="5" name="Рисунок 4" descr="DSCF007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( цикл наблюдений за рассадой цветов).</a:t>
            </a:r>
            <a:endParaRPr lang="ru-RU" sz="2000" dirty="0"/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 формирования познавательной активности  в результате эксперимента.</a:t>
            </a:r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1828800" y="1831975"/>
          <a:ext cx="5486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1800" dirty="0" smtClean="0"/>
              <a:t>Данная диаграмма позволяет проследить положительную динамику формирования познавательной активности у старших дошкольников.</a:t>
            </a:r>
            <a:endParaRPr lang="ru-RU" sz="1800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F00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Задачи решены, гипотеза подтверждена.</a:t>
            </a:r>
            <a:endParaRPr lang="ru-RU" sz="32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62012"/>
          </a:xfrm>
        </p:spPr>
        <p:txBody>
          <a:bodyPr/>
          <a:lstStyle/>
          <a:p>
            <a:r>
              <a:rPr lang="ru-RU" sz="3600" dirty="0" smtClean="0"/>
              <a:t>Проблема исследования: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flipV="1">
            <a:off x="1571604" y="4143380"/>
            <a:ext cx="7115196" cy="2071702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tint val="90000"/>
                  <a:satMod val="12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24928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Выявить условия формирования познавательной активности у старших дошкольников в процессе ознакомления  с живой природой через сезонные явления.</a:t>
            </a:r>
            <a:endParaRPr lang="ru-RU" sz="2800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Объект исследования: познавательная активность детей дошкольного возраста.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7290" y="2714620"/>
            <a:ext cx="6415110" cy="2924180"/>
          </a:xfrm>
        </p:spPr>
        <p:txBody>
          <a:bodyPr>
            <a:normAutofit/>
          </a:bodyPr>
          <a:lstStyle/>
          <a:p>
            <a:r>
              <a:rPr lang="ru-RU" dirty="0" smtClean="0"/>
              <a:t>Предмет исследования- формирование познавательной активности детей старшего дошкольного возраста в процессе ознакомления с живой  природой через сезонные явления.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5"/>
            <a:ext cx="7672414" cy="85725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Гипотеза исследования: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000240"/>
            <a:ext cx="6400800" cy="40386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400" dirty="0" smtClean="0"/>
              <a:t>Формирование познавательной активности у старших дошкольников в процессе ознакомления с живой природой через сезонные явления будут эффективным если,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Рассматривать познавательную активность как совокупность компонентов ( эмоциональный, волевой, мотивационный, 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содержательно- </a:t>
            </a:r>
            <a:r>
              <a:rPr lang="ru-RU" sz="2400" dirty="0" err="1" smtClean="0"/>
              <a:t>операциональный</a:t>
            </a:r>
            <a:r>
              <a:rPr lang="ru-RU" sz="2400" dirty="0" smtClean="0"/>
              <a:t>, социальной ориентации);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Использование комплекса методов и приемов по формированию познавательной активности в процессе организованной образовательной деятельности по ознакомлению с живой природой позволит эффективно осуществить формирование познавательной активности в процессе ознакомления старших дошкольников с живой природой.</a:t>
            </a:r>
            <a:endParaRPr lang="ru-RU" sz="2400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Задачи исследования: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34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Рассмотреть понятие  «познавательная активность» в психолого-педагогической литературе, выделить компоненты;</a:t>
            </a:r>
          </a:p>
          <a:p>
            <a:r>
              <a:rPr lang="ru-RU" dirty="0" smtClean="0"/>
              <a:t>Выявить особенности  познавательной активности  детей дошкольного возраста которые связаны с ознакомлением с живой природой;</a:t>
            </a:r>
          </a:p>
          <a:p>
            <a:r>
              <a:rPr lang="ru-RU" dirty="0" smtClean="0"/>
              <a:t>Отобрать наиболее эффективные методы и приемы повышения познавательной активности на примере изучения сезонных явлений;</a:t>
            </a:r>
          </a:p>
          <a:p>
            <a:r>
              <a:rPr lang="ru-RU" dirty="0" smtClean="0"/>
              <a:t>Разработать цикл занятий   по формированию познавательной активности у старших дошкольников в процессе ознакомления с сезонными явлениями.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2001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МЕТОДЫ ИССЛЕДОВАНИЯ: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36967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1 АНАЛИЗ ПСИХОЛОГО-ПЕДАГОГИЧЕСКОЙ ЛИТЕРАТУРЫ ПО ТЕМЕ;</a:t>
            </a:r>
          </a:p>
          <a:p>
            <a:pPr algn="l"/>
            <a:r>
              <a:rPr lang="ru-RU" dirty="0" smtClean="0"/>
              <a:t> 2БЕСЕДА С ДЕТЬМИ С ЦЕЛЬЮ ИЗУЧЕНИЯ ИХ ПОЗНАВАТЕЛЬНЫХ ИНТЕРЕСОВ ОБ ПРИРОДНОМ ОКРУЖЕНИИ;</a:t>
            </a:r>
          </a:p>
          <a:p>
            <a:pPr algn="l"/>
            <a:r>
              <a:rPr lang="ru-RU" dirty="0" smtClean="0"/>
              <a:t>3 СОТРУДНИЧЕСТВО С РОДИТЕЛЯМИ.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Труд в природе.</a:t>
            </a:r>
            <a:endParaRPr lang="ru-RU" sz="2400" dirty="0"/>
          </a:p>
        </p:txBody>
      </p:sp>
      <p:pic>
        <p:nvPicPr>
          <p:cNvPr id="5" name="Рисунок 4" descr="DSCF01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Положительное взаимоотношение между воспитанниками , в процессе труда формируются  знания, умения и навыки.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Цикл занятий «Осень в лесу»</a:t>
            </a:r>
            <a:endParaRPr lang="ru-RU" sz="2800" dirty="0"/>
          </a:p>
        </p:txBody>
      </p:sp>
      <p:pic>
        <p:nvPicPr>
          <p:cNvPr id="5" name="Рисунок 4" descr="DSCF01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1600" dirty="0" smtClean="0"/>
              <a:t>В гостях  у </a:t>
            </a:r>
            <a:r>
              <a:rPr lang="ru-RU" sz="1600" dirty="0" err="1" smtClean="0"/>
              <a:t>Лесовичка</a:t>
            </a:r>
            <a:r>
              <a:rPr lang="ru-RU" sz="1600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Цикл   наблюдений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Зимние сны.</a:t>
            </a:r>
            <a:endParaRPr lang="ru-RU" sz="2000" dirty="0"/>
          </a:p>
        </p:txBody>
      </p:sp>
      <p:pic>
        <p:nvPicPr>
          <p:cNvPr id="9" name="Рисунок 8" descr="DSCF01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381</TotalTime>
  <Words>390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Экологическое воспитание</vt:lpstr>
      <vt:lpstr>Проблема исследования:</vt:lpstr>
      <vt:lpstr>Объект исследования: познавательная активность детей дошкольного возраста.</vt:lpstr>
      <vt:lpstr>Гипотеза исследования:</vt:lpstr>
      <vt:lpstr>Задачи исследования:</vt:lpstr>
      <vt:lpstr>МЕТОДЫ ИССЛЕДОВАНИЯ:</vt:lpstr>
      <vt:lpstr>Труд в природе.</vt:lpstr>
      <vt:lpstr>Цикл занятий «Осень в лесу»</vt:lpstr>
      <vt:lpstr>Цикл   наблюдений</vt:lpstr>
      <vt:lpstr>Результат полученных данных:</vt:lpstr>
      <vt:lpstr>На формирующем этапе эксперимента проводили наблюдения.</vt:lpstr>
      <vt:lpstr>Наблюдения в природе</vt:lpstr>
      <vt:lpstr>« Стоят в поле сестрички: желтый глазок – белые реснички»</vt:lpstr>
      <vt:lpstr>Экскурсия в природу.</vt:lpstr>
      <vt:lpstr>Сравнение луговых и декоративных растений.</vt:lpstr>
      <vt:lpstr>Растения нуждаются в нашей заботе!</vt:lpstr>
      <vt:lpstr>Динамика  формирования познавательной активности  в результате эксперимента.</vt:lpstr>
      <vt:lpstr>Задачи решены, гипотеза подтверждена.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49</cp:revision>
  <dcterms:created xsi:type="dcterms:W3CDTF">2011-04-26T17:36:00Z</dcterms:created>
  <dcterms:modified xsi:type="dcterms:W3CDTF">2015-03-23T03:00:34Z</dcterms:modified>
</cp:coreProperties>
</file>