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124744"/>
            <a:ext cx="7772400" cy="14653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ГБОУ школа 1568 имени Пабло Неруды</a:t>
            </a:r>
            <a:br>
              <a:rPr lang="ru-RU" sz="2400" dirty="0" smtClean="0"/>
            </a:br>
            <a:r>
              <a:rPr lang="ru-RU" sz="2400" dirty="0" smtClean="0"/>
              <a:t> Дошкольное отделение №8 </a:t>
            </a:r>
            <a:br>
              <a:rPr lang="ru-RU" sz="2400" dirty="0" smtClean="0"/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Фестиваль педагогических идей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7724" y="2564904"/>
            <a:ext cx="4824536" cy="146456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Творческо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- Экологический макет в работе с детьми дошкольного возраста </a:t>
            </a:r>
            <a:r>
              <a:rPr lang="ru-RU" b="1" dirty="0" smtClean="0">
                <a:solidFill>
                  <a:srgbClr val="FF0000"/>
                </a:solidFill>
              </a:rPr>
              <a:t>«Береги лес от огня»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008" y="4005064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Подготовительная к школе группа №10</a:t>
            </a:r>
          </a:p>
          <a:p>
            <a:r>
              <a:rPr lang="ru-RU" dirty="0" smtClean="0"/>
              <a:t>Воспитатели: Миних Татьяна Владимировна, Демидова Елена Иосифовна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31" y="4581129"/>
            <a:ext cx="4748689" cy="19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99" y="116632"/>
            <a:ext cx="4565445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Нас </a:t>
            </a:r>
            <a:r>
              <a:rPr lang="ru-RU" sz="1400" dirty="0"/>
              <a:t>окружает прекрасная природа, </a:t>
            </a:r>
            <a:r>
              <a:rPr lang="ru-RU" sz="1400" dirty="0" smtClean="0"/>
              <a:t>леса, поля</a:t>
            </a:r>
            <a:r>
              <a:rPr lang="ru-RU" sz="1400" dirty="0"/>
              <a:t> </a:t>
            </a:r>
            <a:r>
              <a:rPr lang="ru-RU" sz="1400" dirty="0" smtClean="0"/>
              <a:t>и луга. </a:t>
            </a:r>
            <a:r>
              <a:rPr lang="ru-RU" sz="1400" dirty="0"/>
              <a:t>В лесах живет огромное количество </a:t>
            </a:r>
            <a:r>
              <a:rPr lang="ru-RU" sz="1400" dirty="0" smtClean="0"/>
              <a:t>животных,  птиц. И это их дом.</a:t>
            </a:r>
          </a:p>
          <a:p>
            <a:pPr marL="0" indent="0">
              <a:buNone/>
            </a:pPr>
            <a:r>
              <a:rPr lang="ru-RU" sz="1400" b="1" dirty="0"/>
              <a:t>Проблема</a:t>
            </a:r>
            <a:r>
              <a:rPr lang="ru-RU" sz="1400" dirty="0"/>
              <a:t>: Это лето оказалось богатым на лесные пожары. В огне и смоге оказались многие территории России, некоторые поселения начисто выгорели. Люди старались обуздать стихию, помогали друг другу и не забывали спасать животных.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Поэтому мы решили </a:t>
            </a:r>
            <a:r>
              <a:rPr lang="ru-RU" sz="1400" dirty="0"/>
              <a:t>познакомить </a:t>
            </a:r>
            <a:r>
              <a:rPr lang="ru-RU" sz="1400" dirty="0" smtClean="0"/>
              <a:t>детей с </a:t>
            </a:r>
            <a:r>
              <a:rPr lang="ru-RU" sz="1400" dirty="0"/>
              <a:t>самой главной опасностью, которая подстерегает жителей леса - это огонь, причиной которого иногда бывает и сам </a:t>
            </a:r>
            <a:r>
              <a:rPr lang="ru-RU" sz="1400" dirty="0" smtClean="0"/>
              <a:t>человек.</a:t>
            </a:r>
          </a:p>
          <a:p>
            <a:pPr marL="0" indent="0">
              <a:buNone/>
            </a:pPr>
            <a:r>
              <a:rPr lang="ru-RU" sz="1400" dirty="0" smtClean="0"/>
              <a:t>Мы </a:t>
            </a:r>
            <a:r>
              <a:rPr lang="ru-RU" sz="1400" dirty="0"/>
              <a:t>справимся с природными пожарами, только если изменим поведение людей и сформируем осторожное и ответственное отношение </a:t>
            </a:r>
            <a:r>
              <a:rPr lang="ru-RU" sz="1400" dirty="0" smtClean="0"/>
              <a:t>к использованию </a:t>
            </a:r>
            <a:r>
              <a:rPr lang="ru-RU" sz="1400" dirty="0"/>
              <a:t>огня. </a:t>
            </a:r>
            <a:r>
              <a:rPr lang="ru-RU" sz="1400" dirty="0" smtClean="0"/>
              <a:t>Помочь детям </a:t>
            </a:r>
            <a:r>
              <a:rPr lang="ru-RU" sz="1400" dirty="0"/>
              <a:t>в этом обязаны мы, </a:t>
            </a:r>
            <a:r>
              <a:rPr lang="ru-RU" sz="1400" dirty="0" smtClean="0"/>
              <a:t>взрослые. Дети </a:t>
            </a:r>
            <a:r>
              <a:rPr lang="ru-RU" sz="1400" dirty="0"/>
              <a:t>должны сознательно выполнять в детском саду, дома, на улице, в лесу требования </a:t>
            </a:r>
            <a:r>
              <a:rPr lang="ru-RU" sz="1400" dirty="0" smtClean="0"/>
              <a:t>правил </a:t>
            </a:r>
            <a:r>
              <a:rPr lang="ru-RU" sz="1400" dirty="0"/>
              <a:t>пожарной безопасности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Наш </a:t>
            </a:r>
            <a:r>
              <a:rPr lang="ru-RU" sz="1400" dirty="0"/>
              <a:t>выбор пал на информационно-творческий проект с изготовлением экологического </a:t>
            </a:r>
            <a:r>
              <a:rPr lang="ru-RU" sz="1400" dirty="0" smtClean="0"/>
              <a:t>макета «</a:t>
            </a:r>
            <a:r>
              <a:rPr lang="ru-RU" sz="1400" dirty="0"/>
              <a:t>Береги лес от огня» </a:t>
            </a:r>
          </a:p>
          <a:p>
            <a:pPr marL="0" indent="0">
              <a:buNone/>
            </a:pPr>
            <a:r>
              <a:rPr lang="ru-RU" sz="1400" dirty="0" smtClean="0"/>
              <a:t>Благодаря </a:t>
            </a:r>
            <a:r>
              <a:rPr lang="ru-RU" sz="1400" dirty="0"/>
              <a:t>макету дети могут наглядно </a:t>
            </a:r>
            <a:r>
              <a:rPr lang="ru-RU" sz="1400" dirty="0" smtClean="0"/>
              <a:t>увидеть и обсудить </a:t>
            </a:r>
            <a:r>
              <a:rPr lang="ru-RU" sz="1400" dirty="0"/>
              <a:t>ситуацию, </a:t>
            </a:r>
            <a:r>
              <a:rPr lang="ru-RU" sz="1400" dirty="0" smtClean="0"/>
              <a:t>понять всю катастрофу пожара, поиграть </a:t>
            </a:r>
            <a:r>
              <a:rPr lang="ru-RU" sz="1400" dirty="0"/>
              <a:t>с макетом.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80" y="275896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25" y="4477329"/>
            <a:ext cx="2560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45" y="2636912"/>
            <a:ext cx="14630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06" y="2060848"/>
            <a:ext cx="1944053" cy="24641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9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latin typeface="+mn-lt"/>
              </a:rPr>
              <a:t>Цель: </a:t>
            </a:r>
            <a:r>
              <a:rPr lang="ru-RU" sz="1800" dirty="0">
                <a:latin typeface="+mn-lt"/>
              </a:rPr>
              <a:t>формирование у детей старшего дошкольного возраста осознанного и ответственного отношения к выполнению требований пожарной безопасности в природе (лесу).</a:t>
            </a:r>
            <a:br>
              <a:rPr lang="ru-RU" sz="1800" dirty="0">
                <a:latin typeface="+mn-lt"/>
              </a:rPr>
            </a:br>
            <a:r>
              <a:rPr lang="ru-RU" sz="1800" b="1" dirty="0">
                <a:latin typeface="+mn-lt"/>
              </a:rPr>
              <a:t>Задачи: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• Углублять и систематизировать знания детей о причинах возникновения пожаров, о том, чем опасен открытый огонь для растений, животных и человека в лесу.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• Познакомить детей с правилами поведения при пожаре в лесу.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•Воспитывать экологическую культуру, бережное отношение к лесу у детей и взрослых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>
                <a:latin typeface="+mn-lt"/>
              </a:rPr>
              <a:t>сознательное отношение к личной безопасности и безопасности других людей.  </a:t>
            </a:r>
            <a:br>
              <a:rPr lang="ru-RU" sz="1800" dirty="0">
                <a:latin typeface="+mn-lt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200400" cy="2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17557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9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Работа с родителями</a:t>
            </a:r>
            <a:endParaRPr lang="ru-RU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46" y="4469130"/>
            <a:ext cx="1371600" cy="17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88" y="3029461"/>
            <a:ext cx="1812262" cy="181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4530"/>
            <a:ext cx="1280351" cy="195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25654"/>
            <a:ext cx="182575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5592"/>
            <a:ext cx="16245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0" y="4398836"/>
            <a:ext cx="1706880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9200"/>
            <a:ext cx="1584960" cy="8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2777" y="1268760"/>
            <a:ext cx="4028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Анкета для </a:t>
            </a:r>
            <a:r>
              <a:rPr lang="ru-RU" sz="1400" b="1" dirty="0" smtClean="0"/>
              <a:t>родителей</a:t>
            </a:r>
            <a:endParaRPr lang="ru-RU" sz="1400" b="1" dirty="0"/>
          </a:p>
          <a:p>
            <a:r>
              <a:rPr lang="ru-RU" sz="1400" dirty="0"/>
              <a:t>«Соблюдение правил пожарной безопасности в природе</a:t>
            </a:r>
            <a:r>
              <a:rPr lang="ru-RU" sz="1400" dirty="0" smtClean="0"/>
              <a:t>»</a:t>
            </a:r>
          </a:p>
          <a:p>
            <a:r>
              <a:rPr lang="ru-RU" sz="1400" b="1" dirty="0"/>
              <a:t>Консультация для </a:t>
            </a:r>
            <a:r>
              <a:rPr lang="ru-RU" sz="1400" b="1" dirty="0" smtClean="0"/>
              <a:t>родителей</a:t>
            </a:r>
            <a:endParaRPr lang="ru-RU" sz="1400" b="1" dirty="0"/>
          </a:p>
          <a:p>
            <a:r>
              <a:rPr lang="ru-RU" sz="1400" dirty="0"/>
              <a:t>«Правила пожарной безопасности в лесу</a:t>
            </a:r>
            <a:r>
              <a:rPr lang="ru-RU" sz="1400" dirty="0" smtClean="0"/>
              <a:t>»</a:t>
            </a:r>
          </a:p>
          <a:p>
            <a:r>
              <a:rPr lang="ru-RU" sz="1400" b="1" dirty="0"/>
              <a:t>Советы родителям</a:t>
            </a:r>
            <a:r>
              <a:rPr lang="ru-RU" sz="1400" dirty="0"/>
              <a:t>, что детям </a:t>
            </a:r>
            <a:r>
              <a:rPr lang="ru-RU" sz="1400" dirty="0" smtClean="0"/>
              <a:t>почитать.</a:t>
            </a:r>
          </a:p>
          <a:p>
            <a:r>
              <a:rPr lang="ru-RU" sz="1400" dirty="0"/>
              <a:t> Цикл серий «</a:t>
            </a:r>
            <a:r>
              <a:rPr lang="ru-RU" sz="1400" dirty="0" err="1" smtClean="0"/>
              <a:t>Смешарики</a:t>
            </a:r>
            <a:r>
              <a:rPr lang="ru-RU" sz="1400" dirty="0" smtClean="0"/>
              <a:t> - Азбука </a:t>
            </a:r>
            <a:r>
              <a:rPr lang="ru-RU" sz="1400" dirty="0"/>
              <a:t>защиты леса</a:t>
            </a:r>
            <a:r>
              <a:rPr lang="ru-RU" sz="1400" dirty="0" smtClean="0"/>
              <a:t>», « </a:t>
            </a:r>
            <a:r>
              <a:rPr lang="ru-RU" sz="1400" dirty="0" err="1"/>
              <a:t>Фикси</a:t>
            </a:r>
            <a:r>
              <a:rPr lang="ru-RU" sz="1400" dirty="0"/>
              <a:t>-советы. Лесные </a:t>
            </a:r>
            <a:r>
              <a:rPr lang="ru-RU" sz="1400" dirty="0" smtClean="0"/>
              <a:t>пожары»</a:t>
            </a:r>
          </a:p>
          <a:p>
            <a:r>
              <a:rPr lang="ru-RU" sz="1400" b="1" dirty="0" smtClean="0"/>
              <a:t>Индивидуальная работа.</a:t>
            </a:r>
            <a:endParaRPr lang="ru-RU" sz="1400" b="1" dirty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54354"/>
            <a:ext cx="3048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48" y="1216853"/>
            <a:ext cx="2080832" cy="18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5760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Работа с детьми</a:t>
            </a:r>
            <a:endParaRPr lang="ru-RU" sz="2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55576" y="908720"/>
            <a:ext cx="439248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Беседы </a:t>
            </a:r>
            <a:r>
              <a:rPr lang="ru-RU" sz="1400" dirty="0" smtClean="0"/>
              <a:t>«О </a:t>
            </a:r>
            <a:r>
              <a:rPr lang="ru-RU" sz="1400" dirty="0"/>
              <a:t>причинах </a:t>
            </a:r>
            <a:r>
              <a:rPr lang="ru-RU" sz="1400" dirty="0" smtClean="0"/>
              <a:t>лесных Пожаров»</a:t>
            </a:r>
          </a:p>
          <a:p>
            <a:pPr marL="0" indent="0">
              <a:buNone/>
            </a:pPr>
            <a:r>
              <a:rPr lang="ru-RU" sz="1400" dirty="0"/>
              <a:t> «Как себя вести, чтоб избежать лесных пожаров и не вредить своим присутствием лесным жителям</a:t>
            </a:r>
            <a:r>
              <a:rPr lang="ru-RU" sz="1400" dirty="0" smtClean="0"/>
              <a:t>»</a:t>
            </a:r>
          </a:p>
          <a:p>
            <a:pPr marL="0" indent="0">
              <a:buNone/>
            </a:pPr>
            <a:r>
              <a:rPr lang="ru-RU" sz="1400" dirty="0"/>
              <a:t>«Поведение в лесу</a:t>
            </a:r>
            <a:r>
              <a:rPr lang="ru-RU" sz="1400" dirty="0" smtClean="0"/>
              <a:t>», «</a:t>
            </a:r>
            <a:r>
              <a:rPr lang="ru-RU" sz="1400" dirty="0"/>
              <a:t>Чем опасны костры в лесу?»</a:t>
            </a:r>
          </a:p>
          <a:p>
            <a:pPr marL="0" indent="0">
              <a:buNone/>
            </a:pPr>
            <a:r>
              <a:rPr lang="ru-RU" sz="1400" dirty="0"/>
              <a:t>рассказать детям, что костры являются источниками пожаров в лесу, почему опасно разводить костры в лесу; изучить правила тушения лесных костров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b="1" dirty="0"/>
              <a:t>Чтение сказки </a:t>
            </a:r>
            <a:r>
              <a:rPr lang="ru-RU" sz="1400" dirty="0"/>
              <a:t>М. Дружковкой «Пожар в лесу».</a:t>
            </a:r>
          </a:p>
          <a:p>
            <a:pPr marL="0" indent="0">
              <a:buNone/>
            </a:pPr>
            <a:r>
              <a:rPr lang="ru-RU" sz="1400" b="1" dirty="0"/>
              <a:t>Рассказы</a:t>
            </a:r>
            <a:r>
              <a:rPr lang="ru-RU" sz="1400" dirty="0"/>
              <a:t>  детям о животных, растениях, неживой природы, заповедниках, памятниках природы.</a:t>
            </a:r>
          </a:p>
          <a:p>
            <a:pPr marL="0" indent="0">
              <a:buNone/>
            </a:pPr>
            <a:r>
              <a:rPr lang="ru-RU" sz="1400" b="1" dirty="0"/>
              <a:t>Чтение стихов </a:t>
            </a:r>
            <a:r>
              <a:rPr lang="ru-RU" sz="1400" dirty="0"/>
              <a:t>о жителях леса, о природе;</a:t>
            </a:r>
          </a:p>
          <a:p>
            <a:pPr marL="0" indent="0">
              <a:buNone/>
            </a:pPr>
            <a:r>
              <a:rPr lang="ru-RU" sz="1400" b="1" dirty="0"/>
              <a:t>Отгадывание загадок </a:t>
            </a:r>
            <a:r>
              <a:rPr lang="ru-RU" sz="1400" dirty="0"/>
              <a:t>о животных и растениях;</a:t>
            </a:r>
          </a:p>
          <a:p>
            <a:pPr marL="0" indent="0">
              <a:buNone/>
            </a:pPr>
            <a:r>
              <a:rPr lang="ru-RU" sz="1400" b="1" dirty="0"/>
              <a:t>Прослушивание аудиозаписей </a:t>
            </a:r>
            <a:r>
              <a:rPr lang="ru-RU" sz="1400" dirty="0"/>
              <a:t>с голосами животных и звуками природы.</a:t>
            </a:r>
          </a:p>
          <a:p>
            <a:pPr marL="0" indent="0">
              <a:buNone/>
            </a:pPr>
            <a:r>
              <a:rPr lang="ru-RU" sz="1400" b="1" dirty="0"/>
              <a:t>Слушание музыки </a:t>
            </a:r>
            <a:r>
              <a:rPr lang="ru-RU" sz="1400" dirty="0"/>
              <a:t>«Полёт шмеля, «Вальс бабочек», «Полька</a:t>
            </a:r>
            <a:r>
              <a:rPr lang="ru-RU" sz="1400" dirty="0" smtClean="0"/>
              <a:t>»;</a:t>
            </a:r>
          </a:p>
          <a:p>
            <a:pPr marL="0" indent="0">
              <a:buNone/>
            </a:pPr>
            <a:r>
              <a:rPr lang="ru-RU" sz="1400" b="1" dirty="0" smtClean="0"/>
              <a:t>Акция</a:t>
            </a:r>
            <a:r>
              <a:rPr lang="ru-RU" sz="1400" dirty="0" smtClean="0"/>
              <a:t> «Посади </a:t>
            </a:r>
            <a:r>
              <a:rPr lang="ru-RU" sz="1400" dirty="0"/>
              <a:t>дерево» Развивать чувство уважения к живой природе, умение нести ответственность за посаженное дерево.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19328"/>
            <a:ext cx="2033016" cy="270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651760" cy="23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5501"/>
            <a:ext cx="1043940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32250"/>
            <a:ext cx="3200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38164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Социальная </a:t>
            </a:r>
            <a:r>
              <a:rPr lang="ru-RU" sz="1400" b="1" dirty="0"/>
              <a:t>акция</a:t>
            </a:r>
            <a:r>
              <a:rPr lang="ru-RU" sz="1400" dirty="0"/>
              <a:t> «Осторожно, лес в огне</a:t>
            </a:r>
            <a:r>
              <a:rPr lang="ru-RU" sz="1400" dirty="0" smtClean="0"/>
              <a:t>!», «</a:t>
            </a:r>
            <a:r>
              <a:rPr lang="ru-RU" sz="1400" dirty="0"/>
              <a:t>Правила поведения в лесу»</a:t>
            </a:r>
          </a:p>
          <a:p>
            <a:r>
              <a:rPr lang="ru-RU" sz="1400" dirty="0"/>
              <a:t>( рисование и </a:t>
            </a:r>
            <a:r>
              <a:rPr lang="ru-RU" sz="1400" dirty="0" smtClean="0"/>
              <a:t>демонстрация </a:t>
            </a:r>
            <a:r>
              <a:rPr lang="ru-RU" sz="1400" dirty="0"/>
              <a:t>плакатов)</a:t>
            </a:r>
          </a:p>
          <a:p>
            <a:r>
              <a:rPr lang="ru-RU" sz="1400" dirty="0"/>
              <a:t>Развивать в детях чувство сопричастности ко всему живому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Акция </a:t>
            </a:r>
            <a:r>
              <a:rPr lang="ru-RU" sz="1400" dirty="0"/>
              <a:t>«</a:t>
            </a:r>
            <a:r>
              <a:rPr lang="ru-RU" sz="1400" dirty="0" smtClean="0"/>
              <a:t>Расскажи </a:t>
            </a:r>
            <a:r>
              <a:rPr lang="ru-RU" sz="1400" dirty="0"/>
              <a:t>другу» становление осознанно-правильного отношения к лесу и его обитателям, к природе во всем ее многообразии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b="1" dirty="0" smtClean="0"/>
              <a:t>Итог проекта:</a:t>
            </a:r>
            <a:endParaRPr lang="ru-RU" sz="1400" b="1" dirty="0"/>
          </a:p>
          <a:p>
            <a:r>
              <a:rPr lang="ru-RU" sz="1400" b="1" dirty="0"/>
              <a:t>Создание экологического макета</a:t>
            </a:r>
          </a:p>
          <a:p>
            <a:r>
              <a:rPr lang="ru-RU" sz="1400" dirty="0"/>
              <a:t>способствовать ознакомлению детей с разнообразием живой природы и формирование осознанно-правильного отношения к представителям растительного и животного мира; воспитание к ним бережного отношения.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2879027" cy="216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50" y="3356992"/>
            <a:ext cx="1778889" cy="23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03" y="3727705"/>
            <a:ext cx="174021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6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Экологический макет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743450" cy="44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1481137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1402"/>
            <a:ext cx="175736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4552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514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ГБОУ школа 1568 имени Пабло Неруды  Дошкольное отделение №8  Фестиваль педагогических идей</vt:lpstr>
      <vt:lpstr>Презентация PowerPoint</vt:lpstr>
      <vt:lpstr>Цель: формирование у детей старшего дошкольного возраста осознанного и ответственного отношения к выполнению требований пожарной безопасности в природе (лесу). Задачи: • Углублять и систематизировать знания детей о причинах возникновения пожаров, о том, чем опасен открытый огонь для растений, животных и человека в лесу. • Познакомить детей с правилами поведения при пожаре в лесу. •Воспитывать экологическую культуру, бережное отношение к лесу у детей и взрослых, сознательное отношение к личной безопасности и безопасности других людей.     </vt:lpstr>
      <vt:lpstr>Работа с родителями</vt:lpstr>
      <vt:lpstr> Работа с детьми</vt:lpstr>
      <vt:lpstr>Презентация PowerPoint</vt:lpstr>
      <vt:lpstr>Экологический макет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педагогических идей</dc:title>
  <dc:creator>Татьяна Миних</dc:creator>
  <cp:lastModifiedBy>Татьяна Миних</cp:lastModifiedBy>
  <cp:revision>25</cp:revision>
  <dcterms:created xsi:type="dcterms:W3CDTF">2022-09-03T08:59:03Z</dcterms:created>
  <dcterms:modified xsi:type="dcterms:W3CDTF">2022-09-27T12:14:58Z</dcterms:modified>
</cp:coreProperties>
</file>