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59" r:id="rId5"/>
    <p:sldId id="266" r:id="rId6"/>
    <p:sldId id="264" r:id="rId7"/>
    <p:sldId id="260" r:id="rId8"/>
    <p:sldId id="263" r:id="rId9"/>
    <p:sldId id="262" r:id="rId10"/>
    <p:sldId id="267" r:id="rId11"/>
    <p:sldId id="257" r:id="rId12"/>
    <p:sldId id="26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3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389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2281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539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072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64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9562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834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9491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387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55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4360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66047-F41C-424B-8401-8B56A6D23B4E}" type="datetimeFigureOut">
              <a:rPr lang="ru-RU" smtClean="0"/>
              <a:t>05.08.2025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8B5BC-EA77-4C5C-98C2-B147C002AD0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218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Наталья\Desktop\1579259563_37-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9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35696" y="1268761"/>
            <a:ext cx="655272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«Игровые технологии </a:t>
            </a:r>
          </a:p>
          <a:p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детей раннего возраста»</a:t>
            </a:r>
          </a:p>
          <a:p>
            <a:endParaRPr lang="ru-RU" sz="3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 </a:t>
            </a:r>
          </a:p>
          <a:p>
            <a:pPr algn="r"/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Иванова Юлия Николаевна  </a:t>
            </a:r>
          </a:p>
          <a:p>
            <a:pPr algn="r"/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algn="r"/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МБДОУ "Детский сад № 282"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Самара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41298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C:\Users\Наталья\Desktop\1579259563_37-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764704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Педагогическая технология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— специальный набор форм, методов, способов, приёмов обучения и воспитательных средств, системно используемых в образовательном процессе на основе декларируемых психолого-педагогических установок, приводящий всегда к достижению прогнозируемого образовательного результата с допустимой     нормой отклонения.</a:t>
            </a:r>
          </a:p>
        </p:txBody>
      </p:sp>
    </p:spTree>
    <p:extLst>
      <p:ext uri="{BB962C8B-B14F-4D97-AF65-F5344CB8AC3E}">
        <p14:creationId xmlns:p14="http://schemas.microsoft.com/office/powerpoint/2010/main" val="1659368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аталья\Desktop\1579259563_37-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692697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Игровая технология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это вид организации процесса обучения, представленный различными увлекательными играми, взаимодействием педагога и воспитанников посредством воплощения некоторого сюжета (например, игры, какого-нибудь спектакля или сказки).</a:t>
            </a:r>
          </a:p>
          <a:p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Целью игровой технологии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является формирование основы мотивации, которая в полной мере способна сформировать навыки и умения деятельности, исходя из условий дошкольного учреждения и уровня развития детей.</a:t>
            </a:r>
          </a:p>
        </p:txBody>
      </p:sp>
    </p:spTree>
    <p:extLst>
      <p:ext uri="{BB962C8B-B14F-4D97-AF65-F5344CB8AC3E}">
        <p14:creationId xmlns:p14="http://schemas.microsoft.com/office/powerpoint/2010/main" val="62075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 descr="C:\Users\Наталья\Desktop\1579259563_37-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" y="-34709"/>
            <a:ext cx="9129486" cy="684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548680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Игровая технология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включает в себя: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игры и упражнения, формирующее умение выделять характерные признаки предметов;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группы игр на обобщение предметов по определенным признакам;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группы игр, в процессе которых у дошкольников развивается умение отличать реальные явления от нереальных;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группы игр, воспитывающих умение владеть собой, быстроту реакции на слово, смекалку и т.д.;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5518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9848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аталья\Desktop\1579259563_37-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88"/>
            <a:ext cx="9144000" cy="684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476673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цель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работе с детьми раннего возраста — это формирование эмоционального контакта и доверия к воспитателю.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таких детей используют игровые технологии, направленные на развитие сенсорики, восприятия, внимания, памяти.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Именно в раннем детстве закладываются основы здоровья и интеллекта ребенка,  умственное и нравственное развитие зависит от физического состояния и настроения малыша.</a:t>
            </a:r>
          </a:p>
          <a:p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 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— важная деятельность, через которую педагог может решить любую образовательную задачу. </a:t>
            </a:r>
          </a:p>
        </p:txBody>
      </p:sp>
    </p:spTree>
    <p:extLst>
      <p:ext uri="{BB962C8B-B14F-4D97-AF65-F5344CB8AC3E}">
        <p14:creationId xmlns:p14="http://schemas.microsoft.com/office/powerpoint/2010/main" val="642949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аталья\Desktop\1579259563_37-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Наталья\Desktop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851" y="2864145"/>
            <a:ext cx="4540054" cy="3085134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3465" y="476672"/>
            <a:ext cx="798098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Сенсорная коробка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пособие для сенсорного развития детей раннего возраста, стимулирующее развитие познавательных процессов, обогащает сенсорный опыт ребенка и способствует развитию мелкой моторики.</a:t>
            </a:r>
          </a:p>
        </p:txBody>
      </p:sp>
      <p:pic>
        <p:nvPicPr>
          <p:cNvPr id="4" name="Picture 2" descr="C:\Users\Наталья\Desktop\1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24" y="2905272"/>
            <a:ext cx="3713688" cy="3044007"/>
          </a:xfrm>
          <a:prstGeom prst="rect">
            <a:avLst/>
          </a:prstGeom>
          <a:ln w="190500" cap="sq">
            <a:solidFill>
              <a:srgbClr val="92D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526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аталья\Desktop\1579259563_37-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-1326148"/>
            <a:ext cx="813690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Игровая технология «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Хэппенинг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 современного искусства, представляющая собой действия, события или ситуации, происходящие при участии художников, но не контролируемые им полностью.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Хэппенинг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обычно включает в себя импровизацию и не имеет чёткого сценария.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раннем возрасте доступен такой вид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хэппенинга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как рисование пальчиками и кулачками.</a:t>
            </a:r>
          </a:p>
        </p:txBody>
      </p:sp>
      <p:pic>
        <p:nvPicPr>
          <p:cNvPr id="3" name="Picture 2" descr="C:\Users\Наталья\Desktop\1-20141114_1250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35458"/>
            <a:ext cx="3744416" cy="2347281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Наталья\Desktop\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40745"/>
            <a:ext cx="2664296" cy="2703649"/>
          </a:xfrm>
          <a:prstGeom prst="rect">
            <a:avLst/>
          </a:prstGeom>
          <a:ln w="190500" cap="sq">
            <a:solidFill>
              <a:srgbClr val="92D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920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2168009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Наталья\Desktop\1579259563_37-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63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Наталья\Desktop\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665" y="4005063"/>
            <a:ext cx="3448408" cy="2069045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Наталья\Desktop\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68" y="4005064"/>
            <a:ext cx="3090761" cy="2069045"/>
          </a:xfrm>
          <a:prstGeom prst="rect">
            <a:avLst/>
          </a:prstGeom>
          <a:ln w="190500" cap="sq">
            <a:solidFill>
              <a:srgbClr val="92D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99592" y="404664"/>
            <a:ext cx="6840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Игровая технология « Ковролинография»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980728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Комплекс игр на ковре даёт возможность проводить целенаправленные занятия по развитию сенсорных способностей.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-формировать восприятие сенсорных эталонов цвета, формы, величины;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выполнять сложные глазомерные действия. 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Такие игры, как: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«Собери бусы по образцу», «Сделай так же», «Собери предмет»; 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«Посади цветы», «Собери грибы», «Укрась ёлочку», «Найди такой же», «Найди свой домик» и др.</a:t>
            </a:r>
          </a:p>
        </p:txBody>
      </p:sp>
    </p:spTree>
    <p:extLst>
      <p:ext uri="{BB962C8B-B14F-4D97-AF65-F5344CB8AC3E}">
        <p14:creationId xmlns:p14="http://schemas.microsoft.com/office/powerpoint/2010/main" val="2581593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C:\Users\Наталья\Desktop\1579259563_37-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0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764705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Игровая технология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Куклотерапия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Кукла или мягкая игрушка 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заменитель реального друга, который всё понимает и не помнит зла. Поэтому потребность в такой игрушке возникает у большинства детей, иногда она сохраняется и у подростков.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Кукла для ребенка– партнер по общению во всех его проявлениях.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esktop\11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223" y="2687058"/>
            <a:ext cx="5479544" cy="3190214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9" y="2274838"/>
            <a:ext cx="6534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</a:t>
            </a:r>
            <a:r>
              <a:rPr lang="ru-RU" dirty="0"/>
              <a:t>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кукол:</a:t>
            </a:r>
          </a:p>
          <a:p>
            <a:pPr lvl="0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Пальчиковые куклы.</a:t>
            </a:r>
          </a:p>
          <a:p>
            <a:pPr lvl="0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Куклы-марионетки.</a:t>
            </a:r>
          </a:p>
          <a:p>
            <a:pPr lvl="0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Перчаточные куклы.</a:t>
            </a:r>
          </a:p>
          <a:p>
            <a:pPr lvl="0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Плоскостные куклы.</a:t>
            </a:r>
          </a:p>
          <a:p>
            <a:pPr lvl="0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Веревочные куклы.</a:t>
            </a:r>
          </a:p>
          <a:p>
            <a:pPr lvl="0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Объемные куклы.</a:t>
            </a:r>
          </a:p>
          <a:p>
            <a:pPr lvl="0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Игрушки-персонажи.</a:t>
            </a:r>
          </a:p>
          <a:p>
            <a:pPr lvl="0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Игрушки-забавы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0915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Наталья\Desktop\1579259563_37-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286"/>
            <a:ext cx="9144000" cy="689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04664"/>
            <a:ext cx="806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Игровая технология «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000" b="1" u="sng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-игра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одно из интересных средств современных образовательных технологий ДОО. Она способствует активизации познавательных и мыслительных процессов ребёнка. С помощью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-игры можно реализовать проектную деятельность, познакомить с новой информацией, закрепить имеющиеся знания, отработать на практике умения детей.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974129"/>
            <a:ext cx="842493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вызывание положительного эмоционального отклика у  детей.</a:t>
            </a:r>
          </a:p>
          <a:p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через игровые ситуации закрепить знания детей по окружающему миру; формировать навыки взаимодействия со сверстниками (взаимопомощь, сопереживание) и  исследовательские навыки.</a:t>
            </a:r>
          </a:p>
        </p:txBody>
      </p:sp>
    </p:spTree>
    <p:extLst>
      <p:ext uri="{BB962C8B-B14F-4D97-AF65-F5344CB8AC3E}">
        <p14:creationId xmlns:p14="http://schemas.microsoft.com/office/powerpoint/2010/main" val="3176882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1859340"/>
            <a:ext cx="58326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Наталья\Desktop\1579259563_37-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4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75656" y="1373670"/>
            <a:ext cx="675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 descr="C:\Users\Наталья\Desktop\bc8b0885b4d2d0a55b616f245erd--kukly-i-igrushki-bizibord-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953" y="4049486"/>
            <a:ext cx="3530846" cy="22550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2D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7" name="Picture 3" descr="C:\Users\Наталья\Desktop\30e62aef4246145b9735b0f64b0b83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661" y="4077072"/>
            <a:ext cx="3345624" cy="22315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467544" y="692696"/>
            <a:ext cx="836525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Игровая технология «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Бизиборд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помощью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бизиборда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ребенок запоминает: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цвета, оттенки, геометрические формы, буквы, цифры,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понятия «один», «много», «больше», «меньше», «поровну»;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пространственные понятия «слева», «справа», «внизу», «вверху»;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названия животных, овощей, фруктов, видов транспорта – всего того, что необходимо для получения базовых знаний о мире. 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Идёт мощное интеллектуальное развитие ребёнка.</a:t>
            </a:r>
          </a:p>
        </p:txBody>
      </p:sp>
    </p:spTree>
    <p:extLst>
      <p:ext uri="{BB962C8B-B14F-4D97-AF65-F5344CB8AC3E}">
        <p14:creationId xmlns:p14="http://schemas.microsoft.com/office/powerpoint/2010/main" val="1306258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5" name="Picture 3" descr="C:\Users\Наталья\Desktop\1579259563_37-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38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512" y="197346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566678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Развивающий комплекс «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Пертра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Решает следующие задачи развития: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координация «глаз-рука»;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кратковременной памяти, концентрации и устойчивости внимания; пространственных представлений, 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графо-моторных навыков;</a:t>
            </a:r>
          </a:p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зрительно-моторной координации.</a:t>
            </a:r>
          </a:p>
          <a:p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Наталья\Desktop\f88a9241b7bf1bc6a26892a74a68fe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90501"/>
            <a:ext cx="2781756" cy="2746153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0407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700</Words>
  <Application>Microsoft Office PowerPoint</Application>
  <PresentationFormat>Экран (4:3)</PresentationFormat>
  <Paragraphs>82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two</cp:lastModifiedBy>
  <cp:revision>39</cp:revision>
  <dcterms:created xsi:type="dcterms:W3CDTF">2020-10-24T13:32:00Z</dcterms:created>
  <dcterms:modified xsi:type="dcterms:W3CDTF">2025-08-05T17:31:21Z</dcterms:modified>
</cp:coreProperties>
</file>