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1" r:id="rId3"/>
    <p:sldId id="266" r:id="rId4"/>
    <p:sldId id="265" r:id="rId5"/>
    <p:sldId id="263" r:id="rId6"/>
    <p:sldId id="264" r:id="rId7"/>
    <p:sldId id="262" r:id="rId8"/>
    <p:sldId id="272" r:id="rId9"/>
    <p:sldId id="273" r:id="rId10"/>
    <p:sldId id="274" r:id="rId11"/>
    <p:sldId id="275" r:id="rId12"/>
    <p:sldId id="276" r:id="rId13"/>
    <p:sldId id="27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Елена Николаевна" initials="ЕН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3F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04.04.2023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04.04.2023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04.04.2023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04.04.2023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04.04.2023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04.04.2023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04.04.2023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04.04.2023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04.04.2023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04.04.2023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04.04.2023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B21CB-FF47-4E68-A1F5-21510453A608}" type="datetimeFigureOut">
              <a:rPr lang="ru-RU" smtClean="0"/>
              <a:pPr/>
              <a:t>04.04.2023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circl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Прямоугольник 2"/>
          <p:cNvSpPr>
            <a:spLocks noChangeArrowheads="1"/>
          </p:cNvSpPr>
          <p:nvPr/>
        </p:nvSpPr>
        <p:spPr bwMode="auto">
          <a:xfrm>
            <a:off x="395536" y="4149080"/>
            <a:ext cx="5400600" cy="1530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endParaRPr lang="ru-RU" b="1" i="1" dirty="0" smtClean="0"/>
          </a:p>
          <a:p>
            <a:pPr algn="ctr">
              <a:lnSpc>
                <a:spcPct val="114000"/>
              </a:lnSpc>
            </a:pPr>
            <a:endParaRPr lang="ru-RU" sz="2400" i="1" dirty="0" smtClean="0"/>
          </a:p>
          <a:p>
            <a:pPr algn="ctr">
              <a:lnSpc>
                <a:spcPct val="114000"/>
              </a:lnSpc>
            </a:pPr>
            <a:endParaRPr lang="ru-RU" sz="2000" i="1" dirty="0" smtClean="0"/>
          </a:p>
          <a:p>
            <a:pPr algn="ctr">
              <a:lnSpc>
                <a:spcPct val="114000"/>
              </a:lnSpc>
            </a:pPr>
            <a:endParaRPr lang="ru-RU" sz="2000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00100" y="1571612"/>
            <a:ext cx="735811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Мастер-класс по авторской программе Е.В. Колесниковой</a:t>
            </a:r>
          </a:p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«От звука к букве. </a:t>
            </a:r>
          </a:p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Обучение дошкольников</a:t>
            </a:r>
          </a:p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элементам грамоты».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8596" y="5286388"/>
            <a:ext cx="53578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Авторы - составители: </a:t>
            </a:r>
          </a:p>
          <a:p>
            <a:r>
              <a:rPr lang="ru-RU" dirty="0" smtClean="0"/>
              <a:t>Филатова Е.А</a:t>
            </a:r>
            <a:r>
              <a:rPr lang="ru-RU" dirty="0" smtClean="0"/>
              <a:t>.</a:t>
            </a:r>
            <a:endParaRPr lang="ru-RU" dirty="0" smtClean="0"/>
          </a:p>
          <a:p>
            <a:r>
              <a:rPr lang="ru-RU" dirty="0" smtClean="0"/>
              <a:t>Воспитатель </a:t>
            </a:r>
            <a:r>
              <a:rPr lang="ru-RU" dirty="0" smtClean="0"/>
              <a:t>детского сада «Дельфин» </a:t>
            </a:r>
          </a:p>
          <a:p>
            <a:r>
              <a:rPr lang="ru-RU" dirty="0" smtClean="0"/>
              <a:t>г. Нефтегорска</a:t>
            </a:r>
            <a:endParaRPr lang="ru-RU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0166" y="500042"/>
            <a:ext cx="6643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Упражнение «Кроссворды» для детей 6-7 лет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5786" y="1071546"/>
            <a:ext cx="778674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Кроссворды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это головоломка, составлена таким образом, чтобы  дети с помощью них не только тренировали память и мышление, но и расширяли свой кругозор.</a:t>
            </a:r>
          </a:p>
          <a:p>
            <a:pPr algn="just"/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Кроссворды направлены :</a:t>
            </a:r>
          </a:p>
          <a:p>
            <a:pPr algn="just"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 развитие умения выделять первый звук в словах, обозначая его соответствующей буквой;</a:t>
            </a:r>
          </a:p>
          <a:p>
            <a:pPr algn="just"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способствуют развитию навыков чтения;</a:t>
            </a:r>
          </a:p>
          <a:p>
            <a:pPr algn="just"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активизируют мыслительную и речевую деятельность детей;</a:t>
            </a:r>
          </a:p>
          <a:p>
            <a:pPr algn="just"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упражняют в построении конструкций слов.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428604"/>
            <a:ext cx="7215238" cy="4968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1000108"/>
            <a:ext cx="671517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Графические упражнения для детей 6 – 7 лет</a:t>
            </a: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Цель таких заданий – подготовка руки у детей к письму, развитие у детей зрительно-пространственной ориентации, овладение элементарными основами графического письма, развитие мелкой моторики.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3286124"/>
            <a:ext cx="7000924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642918"/>
            <a:ext cx="4876800" cy="593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5214942" y="642918"/>
            <a:ext cx="3429024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Упражнения для чтения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которые формируют интерес к художественной литературе и чтению книг, развивают самостоятельно и последовательно передавать содержание текста, использовать в пересказе выразительные средства, характерные для литературного произведения, развивают познавательные процессы: речь, память, мышление, желание узнавать из книг об окружающем мире. 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57189" y="428625"/>
            <a:ext cx="8429654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Программа обучения дошкольников </a:t>
            </a:r>
            <a:b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элементам грамоты  «От звука до буквы»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Автор: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Е.В. Колесникова – автор серии книг по развивающему обучению дошкольников, лектор Московского института открытого образования. 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Цель: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Формирование теоретического мышления, интереса и способности к чтению.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формирование запаса знаний, умений, навыков, которые станут базой для дальнейшего обучения в школе;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формирование первоначальных представлений о звуке, слове, предложении.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овладение мыслительными операциями (анализ, синтез, сравнение, обобщение, классификация);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формирование умения понимать учебную задачу и выполнять ее самостоятельно;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способности к саморегуляции поведения и проявлению волевых усилий для выполнения поставленных задач;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овладение навыками речевого общения;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мелкой моторики и зрительно-двигательной координации 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1357290" y="1071546"/>
            <a:ext cx="6357982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Данная программа включает в себя два периода: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Первый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связан с овладением звуковой стороной речи и ориентировкой в ней;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Второй – 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своением знаковой системы языка.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Содержание образовательной работы построено на последовательном, поэтапном обучении детей звукобуквенному анализу, чтению и подготовке руки ребёнка к письму.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383799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200" b="1" u="sng" dirty="0" smtClean="0">
                <a:latin typeface="Times New Roman" pitchFamily="18" charset="0"/>
                <a:cs typeface="Times New Roman" pitchFamily="18" charset="0"/>
              </a:rPr>
              <a:t> этап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3-4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года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«Развитие звуковой культуры речи»</a:t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2000" dirty="0" smtClean="0"/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Учимся правильно и четко произносить гласные и согласные звуки изолированно, в словах и во фразовой речи.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Развиваем умение регулировать темп речи, силу голоса, речевое дыхание.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Учимся пользоваться высотой и силой голоса, темпом и ритмом речи, паузами, интонациями.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Знакомимся с терминами «звук», «слово». 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689514358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632848" cy="108012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4-5 лет 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Развитие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фонематического слуха детей»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300046"/>
          </a:xfrm>
        </p:spPr>
        <p:txBody>
          <a:bodyPr>
            <a:normAutofit fontScale="47500" lnSpcReduction="20000"/>
          </a:bodyPr>
          <a:lstStyle/>
          <a:p>
            <a:pPr marL="0" lvl="0" indent="0">
              <a:buNone/>
            </a:pPr>
            <a:endParaRPr lang="ru-RU" dirty="0" smtClean="0"/>
          </a:p>
          <a:p>
            <a:pPr lvl="0"/>
            <a:endParaRPr lang="ru-RU" sz="4200" dirty="0" smtClean="0"/>
          </a:p>
          <a:p>
            <a:pPr lvl="0"/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Термины 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«слово» и «звук». </a:t>
            </a:r>
          </a:p>
          <a:p>
            <a:pPr lvl="0"/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лова 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состоят из звуков, звучат по-разному и похоже. </a:t>
            </a:r>
          </a:p>
          <a:p>
            <a:pPr lvl="0"/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Термин 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«слог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», делим 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слова на слоги. </a:t>
            </a:r>
          </a:p>
          <a:p>
            <a:pPr lvl="0"/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Слово 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можно обозначить прямоугольником (простейшее моделирование). </a:t>
            </a:r>
          </a:p>
          <a:p>
            <a:pPr lvl="0"/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Различение 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на слух 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твердых 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мягких согласных. </a:t>
            </a:r>
            <a:endParaRPr lang="ru-RU" sz="42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Определяем первый 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звук в слове. </a:t>
            </a:r>
          </a:p>
          <a:p>
            <a:pPr lvl="0"/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Называем 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слова с заданным звуком. </a:t>
            </a:r>
          </a:p>
        </p:txBody>
      </p:sp>
    </p:spTree>
    <p:extLst>
      <p:ext uri="{BB962C8B-B14F-4D97-AF65-F5344CB8AC3E}">
        <p14:creationId xmlns:p14="http://schemas.microsoft.com/office/powerpoint/2010/main" val="1956175326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 этап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5-6 лет «Развитие звукобуквенного анализа»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Учимся узнавать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называть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слове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заданные звуки.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Закрепляем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умение делить слова на слоги.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Знакомимся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буквами как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знаками звуков (фонем).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Различаем звуки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гласные и согласные, твердые и мягкие согласные, звонкие и глухие согласные.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Определяем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место заданного звука в слове (в начале, 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середине, в конце).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Пишем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печатные буквы в клетке, используя образец.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Пишем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слова, предложения печатными буквами.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Проводим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звуковой (фонетический) анализ слова.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Читаем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слова,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предложения.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Знакомимся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 ударением, ударным слогом, ударными гласными.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Знакомимся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 термином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«предложение».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Учимся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понимать учебную задачу и выполнять ее самостоятельно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7822922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864096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800" b="1" dirty="0" smtClean="0"/>
              <a:t> </a:t>
            </a:r>
            <a:br>
              <a:rPr lang="ru-RU" sz="2800" b="1" dirty="0" smtClean="0"/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6-7 лет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«Развитие 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интереса и способности к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чтению»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>
                <a:latin typeface="Times New Roman" pitchFamily="18" charset="0"/>
                <a:cs typeface="Times New Roman" pitchFamily="18" charset="0"/>
              </a:rPr>
            </a:br>
            <a:endParaRPr lang="ru-RU" sz="3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Формирование интереса к звучащему слову, самостоятельному чтению, письму;</a:t>
            </a:r>
          </a:p>
          <a:p>
            <a:pPr lvl="0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переход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от чтения отдельных слов и предложений к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текстам; </a:t>
            </a:r>
          </a:p>
          <a:p>
            <a:pPr lvl="0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понимание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прочитанного текста;</a:t>
            </a:r>
          </a:p>
          <a:p>
            <a:pPr lvl="0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подготовка к обучению элементам грамоты;</a:t>
            </a:r>
          </a:p>
          <a:p>
            <a:pPr lvl="0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понимание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смыслоразличительной функции звуков и букв;</a:t>
            </a:r>
          </a:p>
          <a:p>
            <a:pPr lvl="0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написание слов, предложений печатными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буквами;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расширение представлений об окружающем мире с помощью художественного слова;</a:t>
            </a:r>
          </a:p>
          <a:p>
            <a:pPr lvl="0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развитие логического мышления;</a:t>
            </a:r>
          </a:p>
          <a:p>
            <a:pPr lvl="0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выполнение игровых упражнений (разгадывание ребусов,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кроссвордов);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развитие графических навыков.</a:t>
            </a: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844212730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57356" y="357166"/>
            <a:ext cx="5786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Упражнение «Ребусы» для детей 6-7 лет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5786" y="928670"/>
            <a:ext cx="735811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Ребус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это загадка, в которой разгадываемые слова даны в виде рисунков в сочетании с буквами. Ребусы – это замечательный тренажёр логики, мышления, развития речи.</a:t>
            </a:r>
          </a:p>
          <a:p>
            <a:pPr algn="just"/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Ребусы направлены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на расширение кругозора у детей;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на развитие зрительной и моторной памяти;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на внимание через яркие картинки и рисунки; </a:t>
            </a:r>
          </a:p>
          <a:p>
            <a:pPr algn="just"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 развитие речи через разгадывание слов, загадок ;</a:t>
            </a:r>
          </a:p>
          <a:p>
            <a:pPr algn="just"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 воспитание у детей усидчивости, терпения, умения преодолевать трудности.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857232"/>
            <a:ext cx="7458075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0000"/>
      </a:hlink>
      <a:folHlink>
        <a:srgbClr val="E36C09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616</TotalTime>
  <Words>633</Words>
  <Application>Microsoft Office PowerPoint</Application>
  <PresentationFormat>Экран (4:3)</PresentationFormat>
  <Paragraphs>82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Century Schoolbook</vt:lpstr>
      <vt:lpstr>Times New Roman</vt:lpstr>
      <vt:lpstr>Тема Office</vt:lpstr>
      <vt:lpstr>Презентация PowerPoint</vt:lpstr>
      <vt:lpstr>Программа обучения дошкольников  элементам грамоты  «От звука до буквы»   Автор: Е.В. Колесникова – автор серии книг по развивающему обучению дошкольников, лектор Московского института открытого образования.  Цель: Формирование теоретического мышления, интереса и способности к чтению.  Задачи: формирование запаса знаний, умений, навыков, которые станут базой для дальнейшего обучения в школе;  формирование первоначальных представлений о звуке, слове, предложении. овладение мыслительными операциями (анализ, синтез, сравнение, обобщение, классификация); формирование умения понимать учебную задачу и выполнять ее самостоятельно; развитие способности к саморегуляции поведения и проявлению волевых усилий для выполнения поставленных задач; овладение навыками речевого общения; развитие мелкой моторики и зрительно-двигательной координации </vt:lpstr>
      <vt:lpstr>Презентация PowerPoint</vt:lpstr>
      <vt:lpstr> I этап  3-4 года   «Развитие звуковой культуры речи» </vt:lpstr>
      <vt:lpstr> 4-5 лет    «Развитие фонематического слуха детей» </vt:lpstr>
      <vt:lpstr>II этап  5-6 лет «Развитие звукобуквенного анализа» </vt:lpstr>
      <vt:lpstr>  6-7 лет  «Развитие интереса и способности к чтению»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Евгеша</cp:lastModifiedBy>
  <cp:revision>52</cp:revision>
  <dcterms:created xsi:type="dcterms:W3CDTF">2014-06-15T09:49:01Z</dcterms:created>
  <dcterms:modified xsi:type="dcterms:W3CDTF">2023-04-04T05:50:46Z</dcterms:modified>
</cp:coreProperties>
</file>