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6" r:id="rId1"/>
  </p:sldMasterIdLst>
  <p:sldIdLst>
    <p:sldId id="302" r:id="rId2"/>
    <p:sldId id="294" r:id="rId3"/>
    <p:sldId id="258" r:id="rId4"/>
    <p:sldId id="261" r:id="rId5"/>
    <p:sldId id="276" r:id="rId6"/>
    <p:sldId id="284" r:id="rId7"/>
    <p:sldId id="264" r:id="rId8"/>
    <p:sldId id="268" r:id="rId9"/>
    <p:sldId id="285" r:id="rId10"/>
    <p:sldId id="269" r:id="rId11"/>
    <p:sldId id="293" r:id="rId12"/>
    <p:sldId id="286" r:id="rId13"/>
    <p:sldId id="308" r:id="rId14"/>
    <p:sldId id="287" r:id="rId15"/>
    <p:sldId id="288" r:id="rId16"/>
    <p:sldId id="300" r:id="rId17"/>
    <p:sldId id="301" r:id="rId18"/>
    <p:sldId id="289" r:id="rId19"/>
    <p:sldId id="296" r:id="rId20"/>
    <p:sldId id="299" r:id="rId21"/>
    <p:sldId id="290" r:id="rId22"/>
    <p:sldId id="291" r:id="rId23"/>
    <p:sldId id="270" r:id="rId24"/>
    <p:sldId id="304" r:id="rId25"/>
    <p:sldId id="298" r:id="rId26"/>
    <p:sldId id="305" r:id="rId27"/>
    <p:sldId id="306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62FC26-73EB-4E9A-8FBB-6EB48E364DAD}">
          <p14:sldIdLst>
            <p14:sldId id="302"/>
            <p14:sldId id="294"/>
            <p14:sldId id="258"/>
            <p14:sldId id="261"/>
            <p14:sldId id="276"/>
            <p14:sldId id="284"/>
            <p14:sldId id="264"/>
            <p14:sldId id="268"/>
            <p14:sldId id="285"/>
            <p14:sldId id="269"/>
            <p14:sldId id="293"/>
            <p14:sldId id="286"/>
            <p14:sldId id="308"/>
            <p14:sldId id="287"/>
            <p14:sldId id="288"/>
            <p14:sldId id="300"/>
            <p14:sldId id="301"/>
            <p14:sldId id="289"/>
            <p14:sldId id="296"/>
            <p14:sldId id="299"/>
            <p14:sldId id="290"/>
            <p14:sldId id="291"/>
            <p14:sldId id="270"/>
            <p14:sldId id="304"/>
            <p14:sldId id="298"/>
            <p14:sldId id="305"/>
            <p14:sldId id="30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434" autoAdjust="0"/>
  </p:normalViewPr>
  <p:slideViewPr>
    <p:cSldViewPr>
      <p:cViewPr varScale="1">
        <p:scale>
          <a:sx n="67" d="100"/>
          <a:sy n="67" d="100"/>
        </p:scale>
        <p:origin x="758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0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5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319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04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579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3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8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4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5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5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3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6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7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8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9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8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2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4092"/>
            <a:ext cx="6347713" cy="720080"/>
          </a:xfrm>
        </p:spPr>
        <p:txBody>
          <a:bodyPr/>
          <a:lstStyle/>
          <a:p>
            <a:pPr algn="ct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центр развития ребенка – детский сад №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296" y="1412776"/>
            <a:ext cx="7218384" cy="47525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ОПЫТ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РАБОТЫ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ОБУЧЕНИЮ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ОСНОВАМ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БЕЗОПАСНОЙ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ЖИЗНЕДЕЯТЕЛЬНОСТИ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ОВЗ</a:t>
            </a: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	высшей квалификационной 									категории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	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Торпачева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В.Р.</a:t>
            </a:r>
          </a:p>
        </p:txBody>
      </p:sp>
    </p:spTree>
    <p:extLst>
      <p:ext uri="{BB962C8B-B14F-4D97-AF65-F5344CB8AC3E}">
        <p14:creationId xmlns:p14="http://schemas.microsoft.com/office/powerpoint/2010/main" val="12173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7257" y="77024"/>
            <a:ext cx="25015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Дорожная</a:t>
            </a:r>
          </a:p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</a:p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77024"/>
            <a:ext cx="2448272" cy="3848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969" y="4797152"/>
            <a:ext cx="4011516" cy="1956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6" y="61000"/>
            <a:ext cx="3191200" cy="284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5" y="1221011"/>
            <a:ext cx="1743735" cy="207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4054409"/>
            <a:ext cx="4572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закрепления правил дорожного движения мы пригласили к детям инспектора дорожно-патрульной службы. Он рассказал об опасных ситуациях на дороге и как их избежать, какие правила нужно соблюдать, находясь вблизи проезжей части.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389356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01216"/>
            <a:ext cx="3894281" cy="272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34" y="3645024"/>
            <a:ext cx="400246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2734" y="3789040"/>
            <a:ext cx="4572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Проводились беседы с детьми: «Правила поведения на дорогах посёлка и города», «Зачем на дороге светофор», «Специальные машины», «Правила поведения пешеходов», «Почему нельзя играть на дороге», «Почему проезжую часть и тротуар посыпают песком».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68376"/>
            <a:ext cx="2736304" cy="347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5714"/>
            <a:ext cx="1152129" cy="1142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376"/>
            <a:ext cx="2846033" cy="674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5359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31008" y="1056384"/>
            <a:ext cx="27357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Играли в дидактические и развивающие игры: «Разрезные знаки», «Чудо-крестики», «Правила дорожного движения», «Дорожные знаки», «Найди пару», «Что можно, что нельзя», «Сложи картинку».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5" y="908720"/>
            <a:ext cx="3432345" cy="5114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81306"/>
            <a:ext cx="3444539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03" y="3573016"/>
            <a:ext cx="2262089" cy="61554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21952" y="0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Играли в сюжетно-ролевые игры: «Службы спасения», «Осторожно пешеход».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6" y="138507"/>
            <a:ext cx="4294667" cy="3225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0" y="3486067"/>
            <a:ext cx="4392489" cy="328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976" y="138507"/>
            <a:ext cx="4365988" cy="3276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29541"/>
            <a:ext cx="4311942" cy="3232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18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028" y="612051"/>
            <a:ext cx="3869787" cy="2836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 b="31058"/>
          <a:stretch/>
        </p:blipFill>
        <p:spPr>
          <a:xfrm>
            <a:off x="395536" y="3501008"/>
            <a:ext cx="3312368" cy="334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3960440" cy="330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83922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Играли в свободной деятельности, применяя правила дорожного движения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944" y="321895"/>
            <a:ext cx="4077072" cy="356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3528392" cy="4077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94508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94508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95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66104"/>
            <a:ext cx="3935754" cy="295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77574"/>
            <a:ext cx="3935754" cy="295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5059"/>
            <a:ext cx="3875572" cy="2906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49567"/>
            <a:ext cx="3901583" cy="2926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0"/>
            <a:ext cx="777686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сотрудничества и работы по преемственности со школой,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Юидовцы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провели с детьми викторину на знание правил дорожного движения.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45801"/>
            <a:ext cx="3515883" cy="2660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903" y="500004"/>
            <a:ext cx="3255424" cy="240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057" y="3870655"/>
            <a:ext cx="3255426" cy="2411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593" y="484881"/>
            <a:ext cx="3284984" cy="246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58" y="811557"/>
            <a:ext cx="3515883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5776" y="10183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Закрепили знания в продуктивных видах деятельности.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4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7" y="24762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61" y="327619"/>
            <a:ext cx="2283202" cy="401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09" y="130855"/>
            <a:ext cx="2376264" cy="338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31990"/>
            <a:ext cx="3973363" cy="297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10" y="4345242"/>
            <a:ext cx="1709905" cy="236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9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935824"/>
            <a:ext cx="2592288" cy="175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869161"/>
            <a:ext cx="2730172" cy="181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Правила поведения детей в опасных ситуациях. Встреча с незнакомым  человеком. | ВКонтак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47422" y="4985627"/>
            <a:ext cx="2736304" cy="179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971" y="2967221"/>
            <a:ext cx="2680294" cy="1749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116633"/>
            <a:ext cx="7272808" cy="268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воспитателя предполагает много требований.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главных я считаю обеспечение безопасности жизни и здоровья детей. Для того, чтобы ребенок был защищенным, мы должны вооружить его знаниями по безопасности.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Безопасность жизнедеятельности в современном мире является одной из центральных проблем человечества. Поэтому педагоги совместно с родителями обязаны подготовить ребенка к опасным ситуациям, привить привычку ответственно относиться к личной безопасности.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6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49" y="3429000"/>
            <a:ext cx="4932040" cy="330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872"/>
            <a:ext cx="2637601" cy="332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872"/>
            <a:ext cx="2701413" cy="332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06" y="105872"/>
            <a:ext cx="2729126" cy="332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0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75466"/>
            <a:ext cx="4260856" cy="567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77"/>
            <a:ext cx="3312368" cy="3408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38241"/>
            <a:ext cx="3096344" cy="31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57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64" y="3326150"/>
            <a:ext cx="3995936" cy="299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7315"/>
            <a:ext cx="3851920" cy="296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7"/>
          <a:stretch/>
        </p:blipFill>
        <p:spPr>
          <a:xfrm>
            <a:off x="4827154" y="3356992"/>
            <a:ext cx="3884798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836712"/>
            <a:ext cx="399592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закрепления знаний о правилах дорожного движения было проведено развлечение: «Мы спасатели».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-39578"/>
            <a:ext cx="2664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</a:p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81" y="3182713"/>
            <a:ext cx="2748773" cy="337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53" y="40572"/>
            <a:ext cx="1872208" cy="182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05" y="3068960"/>
            <a:ext cx="2643295" cy="321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9401"/>
          <a:stretch/>
        </p:blipFill>
        <p:spPr>
          <a:xfrm>
            <a:off x="372214" y="3557788"/>
            <a:ext cx="2913616" cy="2999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3468" y="957434"/>
            <a:ext cx="6990685" cy="238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ознакомления детей с пожарной безопасностью были проведены 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«Спички детям не игрушки», «Если начался пожар», «Опасные игры», «Пожарная безопасность».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Читали художественные произведения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«Кошкин дом», «Машины-спасатели», «Путаница», загадки и стихи по теме.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Смотрели мультфильмы: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«Правила поведения при пожаре», «Азбука безопасности», «Кошкин дом».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7" y="149463"/>
            <a:ext cx="3775760" cy="2907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7417"/>
            <a:ext cx="4005697" cy="300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91795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341" y="3747894"/>
            <a:ext cx="335699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8898" y="4008348"/>
            <a:ext cx="2358008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Играли в дидактические и сюжетно-ролевые игры: «Пожарные», «Спасатели», обыгрывали проблемные ситуации.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8220" y="329126"/>
            <a:ext cx="373180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2" y="3897988"/>
            <a:ext cx="3587670" cy="283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3518"/>
            <a:ext cx="4176464" cy="276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393"/>
            <a:ext cx="4752528" cy="30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872" y="3146541"/>
            <a:ext cx="594588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огромным интересом дети приняли участие в драматизации сказки «Кошкин дом»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6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8852"/>
            <a:ext cx="4051210" cy="3151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91" y="116632"/>
            <a:ext cx="4200508" cy="3151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29000"/>
            <a:ext cx="4265714" cy="3082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3429000"/>
            <a:ext cx="4572000" cy="29591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работе по ознакомлению с правилами безопасности жизнедеятельности большую помощь оказали родители. Они являются активными участниками на протяжении всей работы.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их помощью были изготовлены различные атрибуты для игр, макеты зданий, работы на выставки, а также родители проводили дома беседы с детьми по правилам безопасности жизнедеятельности.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75" y="241187"/>
            <a:ext cx="3073518" cy="2339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75" y="4581129"/>
            <a:ext cx="3073518" cy="2195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2" y="241188"/>
            <a:ext cx="3028328" cy="227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3" y="4581128"/>
            <a:ext cx="3157127" cy="2230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53" y="404664"/>
            <a:ext cx="1715390" cy="1719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65" y="4500644"/>
            <a:ext cx="973355" cy="973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71" y="4486621"/>
            <a:ext cx="987378" cy="9873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0900" y="2546382"/>
            <a:ext cx="8843550" cy="190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процессе работы дети приобрели элементарные представления об опасных для человека ситуациях и способах поведения в них: о правилах безопасного поведения в природе, о правилах дорожного движения, об обращении с бытовыми предметами, о возможных контактах с незнакомыми людьми на улице и др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Дети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познакомились с правилами дорожного движения, правилами передвижения пешеходов и велосипедистов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Дети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узнали номера телефонов экстренных служб; закрепили с детьми знания своей фамилии, имя отчество отца, матери, домашний адрес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Дети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освоили правила безопасного поведения во время игр в разное время года (купание в водоемах, катание на велосипеде, на санках, лыжах и др.).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433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4143" y="176203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работа не закончена, она продолжается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98811"/>
            <a:ext cx="5505165" cy="2676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52" y="935767"/>
            <a:ext cx="2770585" cy="571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412776"/>
            <a:ext cx="400147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1" y="0"/>
            <a:ext cx="1841152" cy="379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19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60" y="0"/>
            <a:ext cx="2160240" cy="21947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7164288" cy="619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</a:pPr>
            <a:r>
              <a:rPr lang="ru-RU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природы, быта. 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</a:pP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</a:pPr>
            <a:r>
              <a:rPr lang="ru-RU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с правилами безопасного поведения для человека и окружающего мира природы;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ознакомить с правилами безопасного поведения во время игр в разное время года;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знания о правилах безопасности дорожного движения в качестве пешехода и пассажира транспортного средства;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представления об опасных для человека ситуациях и способах поведения в них;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представления о правилах поведения с незнакомыми людьми.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риобщать к здоровому образу жизни;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борудовать уголок ОБЖ;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оздать систему в работе с родителями по формированию основ безопасности жизнедеятельности у старших дошкольников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" y="3465004"/>
            <a:ext cx="1979739" cy="23594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60" y="3933056"/>
            <a:ext cx="1748398" cy="21832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73" y="3645024"/>
            <a:ext cx="1858448" cy="23594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65104"/>
            <a:ext cx="2051432" cy="1889128"/>
          </a:xfrm>
          <a:prstGeom prst="roundRect">
            <a:avLst>
              <a:gd name="adj" fmla="val 1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5828" y="2060848"/>
            <a:ext cx="172819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209993"/>
            <a:ext cx="6120680" cy="2990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поставила перед собой цель сформировать у детей осознанное выполнение правил поведения, обеспечивающих сохранность их жизни и здоровья в современных условиях улицы, транспорта, природы, быта.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Мною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изучена соответствующая литература, осуществлен подбор методического материала, формы работы с детьми и взаимодействия с родителями, составлен план работы, дополнена развивающая среда по ОБЖ в группе.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25" y="116632"/>
            <a:ext cx="4352921" cy="326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6" y="1991755"/>
            <a:ext cx="3096344" cy="463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33" y="3645024"/>
            <a:ext cx="4156106" cy="2966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6665" y="237429"/>
            <a:ext cx="3523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группе оборудован центр ОБЖ, куда дети могут свободно подойти, поиграть в игры, посмотреть литературу, а также проиграть различные ситуации на макете дороги.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6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606544"/>
            <a:ext cx="1901190" cy="21469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5" y="144822"/>
            <a:ext cx="1852574" cy="257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17" y="4362055"/>
            <a:ext cx="3192052" cy="2391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43808" y="-2400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566" y="444046"/>
            <a:ext cx="2393794" cy="179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5" y="4394083"/>
            <a:ext cx="3188610" cy="2391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49272" y="-24008"/>
            <a:ext cx="4987023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ознакомления детей с безопасностью собственной жизнедеятельности были проведены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«Опасные ситуации», «Осторожно, незнакомец», «Незнакомые предметы», «Забытые вещи», «Если ты остался один дома», «Соблюдай правила безопасности», «Как избежать беды».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читали художественные произведения: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«Красная Шапочка», «Кот, петух и лиса»,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Заюшкина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избушка»,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Жихарка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«Мальчик –с –пальчик».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Рассматривали иллюстрации: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«Осторожно, незнакомец», «Транспорт», «Опасности на улице». Составляли рассказы по этим иллюстрациям.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Просматривали мультфильмы: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«Правила безопасного поведения на улице». «Аркадий Паровозов спешит на помощь», «Уроки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тетушки Совы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99516"/>
            <a:ext cx="2066502" cy="2759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133" y="4000065"/>
            <a:ext cx="2066623" cy="275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7" y="137040"/>
            <a:ext cx="2100887" cy="2778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9821" r="4885" b="9802"/>
          <a:stretch/>
        </p:blipFill>
        <p:spPr>
          <a:xfrm>
            <a:off x="251520" y="3105835"/>
            <a:ext cx="2304256" cy="262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2837" r="23614" b="5845"/>
          <a:stretch/>
        </p:blipFill>
        <p:spPr>
          <a:xfrm>
            <a:off x="6628267" y="3105835"/>
            <a:ext cx="2325958" cy="262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9304" y="73700"/>
            <a:ext cx="2109452" cy="2785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327096" y="2971718"/>
            <a:ext cx="4297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проведённым беседам закрепили знания детей в продуктивной деятельности.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9" y="0"/>
            <a:ext cx="3320766" cy="410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4068452" cy="305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" y="4327940"/>
            <a:ext cx="3375907" cy="253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404" y="3645024"/>
            <a:ext cx="4104456" cy="308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9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9323"/>
            <a:ext cx="4248472" cy="318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1223"/>
            <a:ext cx="3697444" cy="2773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79" y="3569323"/>
            <a:ext cx="4221334" cy="316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96" y="3569323"/>
            <a:ext cx="4221334" cy="316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39952" y="620688"/>
            <a:ext cx="4572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были проведены театрализованные игры. «Волк и семеро козлят», «Три медведя», «3 поросёнка», «Гуси-лебеди» где дети, принимая на себя роль сказочного героя, отождествляли себя с его поведением и учились принимать правильное решение в опасной ситуации.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3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2787</TotalTime>
  <Words>700</Words>
  <Application>Microsoft Office PowerPoint</Application>
  <PresentationFormat>Экран (4:3)</PresentationFormat>
  <Paragraphs>71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Schoolbook</vt:lpstr>
      <vt:lpstr>Times New Roman</vt:lpstr>
      <vt:lpstr>Trebuchet MS</vt:lpstr>
      <vt:lpstr>Wingdings</vt:lpstr>
      <vt:lpstr>Wingdings 3</vt:lpstr>
      <vt:lpstr>Грань</vt:lpstr>
      <vt:lpstr>Муниципальное Бюджетное Дошкольное Образовательное Учреждение центр развития ребенка – детский сад № 46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АsusPC</dc:creator>
  <cp:lastModifiedBy>Asus</cp:lastModifiedBy>
  <cp:revision>106</cp:revision>
  <dcterms:created xsi:type="dcterms:W3CDTF">2020-12-07T16:01:31Z</dcterms:created>
  <dcterms:modified xsi:type="dcterms:W3CDTF">2023-11-22T11:56:01Z</dcterms:modified>
</cp:coreProperties>
</file>