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3" r:id="rId3"/>
    <p:sldId id="258" r:id="rId4"/>
    <p:sldId id="260" r:id="rId5"/>
    <p:sldId id="261" r:id="rId6"/>
    <p:sldId id="268" r:id="rId7"/>
    <p:sldId id="274" r:id="rId8"/>
    <p:sldId id="275" r:id="rId9"/>
    <p:sldId id="27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533A-EBB9-4C67-8290-FCE965A1451A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EFC5C-D508-48A5-B108-23183C0440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EFC5C-D508-48A5-B108-23183C04404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«Детский сад «Солнышко» г.Уварово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20880" cy="4968552"/>
          </a:xfrm>
        </p:spPr>
        <p:txBody>
          <a:bodyPr/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Опытно-исследовательский проект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«Как пьют растения?»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Автор </a:t>
            </a:r>
            <a:r>
              <a:rPr lang="ru-RU" sz="2000" b="1" dirty="0" smtClean="0">
                <a:solidFill>
                  <a:srgbClr val="002060"/>
                </a:solidFill>
              </a:rPr>
              <a:t>проекта: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                              Соколова Милана, 6 </a:t>
            </a:r>
            <a:r>
              <a:rPr lang="ru-RU" sz="2000" b="1" dirty="0" smtClean="0">
                <a:solidFill>
                  <a:srgbClr val="002060"/>
                </a:solidFill>
              </a:rPr>
              <a:t>лет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Руководитель проекта: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Мананникова Т.</a:t>
            </a:r>
            <a:r>
              <a:rPr lang="ru-RU" sz="1800" b="1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55576" y="3501008"/>
            <a:ext cx="3240360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30220_075002.jpg">
            <a:extLst>
              <a:ext uri="{FF2B5EF4-FFF2-40B4-BE49-F238E27FC236}">
                <a16:creationId xmlns:a16="http://schemas.microsoft.com/office/drawing/2014/main" xmlns="" id="{8DCB3423-181D-2095-5508-D26966347A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188640"/>
            <a:ext cx="4032448" cy="2952328"/>
          </a:xfrm>
          <a:prstGeom prst="rect">
            <a:avLst/>
          </a:prstGeom>
        </p:spPr>
      </p:pic>
      <p:pic>
        <p:nvPicPr>
          <p:cNvPr id="3073" name="Picture 1" descr="C:\Users\user\Desktop\к проекту\IMG_20230216_151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4320480" cy="3024336"/>
          </a:xfrm>
          <a:prstGeom prst="rect">
            <a:avLst/>
          </a:prstGeom>
          <a:noFill/>
        </p:spPr>
      </p:pic>
      <p:pic>
        <p:nvPicPr>
          <p:cNvPr id="3074" name="Picture 2" descr="C:\Users\user\Desktop\к проекту\IMG_20230220_094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01007"/>
            <a:ext cx="4536504" cy="319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к проекту\post_5ab9030dbaf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736304" cy="40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к проекту\g93s849c950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29523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26299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к проекту\1650287302_2-vsegda-pomnim-com-p-vetochka-khrizantemi-foto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98246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85161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    Пекинская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капуста                цветок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еларгония           цветок   Хризантема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3463"/>
            <a:ext cx="8229600" cy="2951162"/>
          </a:xfrm>
        </p:spPr>
        <p:txBody>
          <a:bodyPr>
            <a:normAutofit/>
          </a:bodyPr>
          <a:lstStyle/>
          <a:p>
            <a:endParaRPr lang="ru-RU" b="1" dirty="0"/>
          </a:p>
          <a:p>
            <a:pPr>
              <a:buNone/>
            </a:pPr>
            <a:r>
              <a:rPr lang="ru-RU" b="1" dirty="0"/>
              <a:t>   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sz="5000" b="1" dirty="0"/>
              <a:t>      </a:t>
            </a:r>
            <a:endParaRPr lang="ru-RU" sz="5000" dirty="0"/>
          </a:p>
        </p:txBody>
      </p:sp>
      <p:pic>
        <p:nvPicPr>
          <p:cNvPr id="6" name="Рисунок 5" descr="3a5e4569-535d-40e0-b47a-d4799500cc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33375"/>
            <a:ext cx="2520280" cy="3290366"/>
          </a:xfrm>
          <a:prstGeom prst="rect">
            <a:avLst/>
          </a:prstGeom>
        </p:spPr>
      </p:pic>
      <p:pic>
        <p:nvPicPr>
          <p:cNvPr id="7" name="Рисунок 6" descr="20230301_155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22" y="1988839"/>
            <a:ext cx="3511038" cy="4583855"/>
          </a:xfrm>
          <a:prstGeom prst="rect">
            <a:avLst/>
          </a:prstGeom>
        </p:spPr>
      </p:pic>
      <p:pic>
        <p:nvPicPr>
          <p:cNvPr id="8" name="Рисунок 7" descr="20230301_155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9989" y="1968286"/>
            <a:ext cx="362797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.</a:t>
            </a:r>
          </a:p>
        </p:txBody>
      </p:sp>
      <p:pic>
        <p:nvPicPr>
          <p:cNvPr id="11" name="Содержимое 10" descr="IMG_20230215_132113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t="13225" b="6508"/>
          <a:stretch/>
        </p:blipFill>
        <p:spPr>
          <a:xfrm>
            <a:off x="2195736" y="332656"/>
            <a:ext cx="4752528" cy="62646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ptimized-akjb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12676"/>
            <a:ext cx="6789649" cy="58326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к проекту\IMG_20230221_1648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4624"/>
            <a:ext cx="4464496" cy="365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Милана\20230301_155121.jpg">
            <a:extLst>
              <a:ext uri="{FF2B5EF4-FFF2-40B4-BE49-F238E27FC236}">
                <a16:creationId xmlns:a16="http://schemas.microsoft.com/office/drawing/2014/main" xmlns="" id="{39BC45B6-9BED-14D0-9FB6-CD9EED348EE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52936"/>
            <a:ext cx="5112568" cy="38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Милана\20230301_1526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350"/>
            <a:ext cx="3791272" cy="288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Милана\20230301_1527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736" y="260350"/>
            <a:ext cx="40038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230301_155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429000"/>
            <a:ext cx="4248472" cy="32018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Милана\20230301_1552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924992" cy="291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Милана\20230301_152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230301_155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672"/>
            <a:ext cx="3960440" cy="28803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Users\user\Desktop\к проекту\IMG_20230216_12512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Милана\20230301_1628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8164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39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«Детский сад «Солнышко» г.Уварово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168</cp:revision>
  <dcterms:created xsi:type="dcterms:W3CDTF">2023-02-02T14:03:18Z</dcterms:created>
  <dcterms:modified xsi:type="dcterms:W3CDTF">2023-03-18T02:58:37Z</dcterms:modified>
</cp:coreProperties>
</file>