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9" r:id="rId3"/>
    <p:sldId id="267" r:id="rId4"/>
    <p:sldId id="270" r:id="rId5"/>
    <p:sldId id="268" r:id="rId6"/>
    <p:sldId id="257" r:id="rId7"/>
    <p:sldId id="258" r:id="rId8"/>
    <p:sldId id="259" r:id="rId9"/>
    <p:sldId id="260" r:id="rId10"/>
    <p:sldId id="263" r:id="rId11"/>
    <p:sldId id="261" r:id="rId12"/>
    <p:sldId id="262" r:id="rId13"/>
    <p:sldId id="264" r:id="rId14"/>
    <p:sldId id="265" r:id="rId15"/>
    <p:sldId id="266" r:id="rId16"/>
  </p:sldIdLst>
  <p:sldSz cx="12192000" cy="6858000"/>
  <p:notesSz cx="6858000" cy="9144000"/>
  <p:embeddedFontLst>
    <p:embeddedFont>
      <p:font typeface="Garamond" panose="02020404030301010803" pitchFamily="18" charset="0"/>
      <p:regular r:id="rId17"/>
      <p:bold r:id="rId18"/>
      <p:italic r:id="rId19"/>
    </p:embeddedFont>
  </p:embeddedFontLst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Русский сарафан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НОД по рисованию с подготовительной к школе группой</a:t>
            </a:r>
          </a:p>
          <a:p>
            <a:r>
              <a:rPr lang="ru-RU" dirty="0" smtClean="0"/>
              <a:t>Составитель: Матвеева Е.А.</a:t>
            </a:r>
            <a:endParaRPr lang="ru-RU" dirty="0"/>
          </a:p>
        </p:txBody>
      </p:sp>
      <p:pic>
        <p:nvPicPr>
          <p:cNvPr id="4" name="Russkaya-narodnaya-muzyka-Kamarinskay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6620" y="5894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38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7" y="793057"/>
            <a:ext cx="2512397" cy="53569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952" y="793057"/>
            <a:ext cx="2615965" cy="535692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07" y="793057"/>
            <a:ext cx="3456063" cy="24241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481" y="3471519"/>
            <a:ext cx="4507117" cy="273988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5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/>
          <a:lstStyle/>
          <a:p>
            <a:r>
              <a:rPr lang="ru-RU" dirty="0" smtClean="0"/>
              <a:t>Купеческий сарафан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75862"/>
            <a:ext cx="9601196" cy="250446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Парчовые сарафаны стоили очень дорого и потому передавались по наследству от матери к дочери. Он дополнялся сборчатой рубахой, вышитой белой гладью или золотом, и коротким, повторяющим форму и конструкцию сарафана </a:t>
            </a:r>
            <a:r>
              <a:rPr lang="ru-RU" dirty="0" err="1"/>
              <a:t>навершником</a:t>
            </a:r>
            <a:r>
              <a:rPr lang="ru-RU" dirty="0"/>
              <a:t> - душегреей. </a:t>
            </a:r>
          </a:p>
          <a:p>
            <a:r>
              <a:rPr lang="ru-RU" dirty="0"/>
              <a:t>Сарафаны были глухими и распашными. В распашных по обе стороны пол нашивали тесьму, позумент, полосы шелковых тканей, шнуры. Эти сарафаны застегивались спереди на пуговки с воздушными петлями.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" t="3005" r="2588" b="9108"/>
          <a:stretch/>
        </p:blipFill>
        <p:spPr>
          <a:xfrm>
            <a:off x="233289" y="3451537"/>
            <a:ext cx="2497030" cy="32429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218" y="3451537"/>
            <a:ext cx="2367995" cy="328888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8" y="3080237"/>
            <a:ext cx="3359418" cy="2080135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112" y="4010913"/>
            <a:ext cx="4923682" cy="274147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61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82" y="767299"/>
            <a:ext cx="2722060" cy="5337506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70" y="767299"/>
            <a:ext cx="4006076" cy="53819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910" y="801273"/>
            <a:ext cx="3787136" cy="53035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25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145005"/>
            <a:ext cx="9601196" cy="1303867"/>
          </a:xfrm>
        </p:spPr>
        <p:txBody>
          <a:bodyPr/>
          <a:lstStyle/>
          <a:p>
            <a:r>
              <a:rPr lang="ru-RU" dirty="0" smtClean="0"/>
              <a:t>Свадебный русский народный сарафан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27377"/>
            <a:ext cx="9601196" cy="155142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Свадебный сарафан русской невесты был настоящим произведением искусства - ведь он демонстрировал мастерство рукоделия будущей хозяйки и материальную обеспеченность ее семьи. Часто подвенечные наряды передавались из поколения в поколение и служили частью приданого невесты.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2575774"/>
            <a:ext cx="1986412" cy="37956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04" y="2575774"/>
            <a:ext cx="4729282" cy="37956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52" y="2575774"/>
            <a:ext cx="2785647" cy="380293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081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402583"/>
            <a:ext cx="9601196" cy="1303867"/>
          </a:xfrm>
        </p:spPr>
        <p:txBody>
          <a:bodyPr/>
          <a:lstStyle/>
          <a:p>
            <a:r>
              <a:rPr lang="ru-RU" dirty="0" smtClean="0"/>
              <a:t>Музей русского сарафана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87985"/>
            <a:ext cx="9601196" cy="191203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Многие подлинные образцы русских </a:t>
            </a:r>
            <a:r>
              <a:rPr lang="ru-RU" dirty="0" err="1"/>
              <a:t>косоклинных</a:t>
            </a:r>
            <a:r>
              <a:rPr lang="ru-RU" dirty="0"/>
              <a:t> сарафанов хранятся сегодня в музеях страны, составляя часть постоянной экспозиции. И каждый из нас может не только лишний раз увидеть подлинники, рассмотреть детали кроя и способы их декоративно-художественного решения, но и убедиться в непреходящей эстетической ценности русского народного костюма, в непревзойденном искусстве народных мастериц, их создавших.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208" y="3252354"/>
            <a:ext cx="4134386" cy="31007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7" y="3252354"/>
            <a:ext cx="3779483" cy="30982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82" y="3252354"/>
            <a:ext cx="3838481" cy="3098203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8585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9" y="213508"/>
            <a:ext cx="3039173" cy="33178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065" y="213508"/>
            <a:ext cx="3309312" cy="63235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592" y="213508"/>
            <a:ext cx="2965734" cy="63235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533" y="213508"/>
            <a:ext cx="219456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61" y="3345703"/>
            <a:ext cx="2233932" cy="31913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3531383"/>
            <a:ext cx="2157647" cy="30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4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88" y="106369"/>
            <a:ext cx="8634210" cy="6443279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17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84" y="7445"/>
            <a:ext cx="10275832" cy="685055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032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13" y="368054"/>
            <a:ext cx="11850373" cy="6058503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49394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5" y="329419"/>
            <a:ext cx="8687102" cy="6327107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994" y="1634065"/>
            <a:ext cx="3125208" cy="4198511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2450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сарафан?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1311" y="2170566"/>
            <a:ext cx="2890233" cy="3318936"/>
          </a:xfrm>
        </p:spPr>
        <p:txBody>
          <a:bodyPr>
            <a:normAutofit fontScale="92500"/>
          </a:bodyPr>
          <a:lstStyle/>
          <a:p>
            <a:r>
              <a:rPr lang="ru-RU" dirty="0"/>
              <a:t>Представление о русском женском костюме обычно связано с сарафаном (платья без рукавов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Сарафан – Это национальный русский женский костюм.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595" y="2043232"/>
            <a:ext cx="2953689" cy="41145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35" y="2077027"/>
            <a:ext cx="2381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5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3" y="44688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Он включал рубаху, сарафан, пояс, передник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453" y="1634065"/>
            <a:ext cx="3165304" cy="433251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05" y="1860834"/>
            <a:ext cx="2591471" cy="399566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89" y="1098819"/>
            <a:ext cx="3163824" cy="50474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938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6920" y="819203"/>
            <a:ext cx="9601196" cy="1731733"/>
          </a:xfrm>
        </p:spPr>
        <p:txBody>
          <a:bodyPr/>
          <a:lstStyle/>
          <a:p>
            <a:r>
              <a:rPr lang="ru-RU" dirty="0"/>
              <a:t>Сарафан носили не только крестьянки, но и городские мещанки, купчихи и другие группы населения. Средние и более бедные слои сельского населения предпочитали шить сарафаны из домотканого льняного холста, гладкокрашеного или украшенного кубовой набойкой.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4" y="2458160"/>
            <a:ext cx="2846231" cy="38274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43" y="2458159"/>
            <a:ext cx="2321975" cy="3827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09" y="2458159"/>
            <a:ext cx="2003022" cy="38274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770" y="2458158"/>
            <a:ext cx="2717336" cy="3828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5457" y="6399794"/>
            <a:ext cx="4893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Сарафаны купеческих девушек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76638" y="6368686"/>
            <a:ext cx="5000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Сарафаны крестьянских девушек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065457" y="0"/>
            <a:ext cx="9601196" cy="940158"/>
          </a:xfrm>
        </p:spPr>
        <p:txBody>
          <a:bodyPr>
            <a:normAutofit/>
          </a:bodyPr>
          <a:lstStyle/>
          <a:p>
            <a:r>
              <a:rPr lang="ru-RU" dirty="0" smtClean="0"/>
              <a:t>Виды сарафанов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1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0"/>
            <a:ext cx="9601196" cy="1303867"/>
          </a:xfrm>
        </p:spPr>
        <p:txBody>
          <a:bodyPr/>
          <a:lstStyle/>
          <a:p>
            <a:r>
              <a:rPr lang="ru-RU" dirty="0" smtClean="0"/>
              <a:t>Крестьянский сарафан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075861"/>
            <a:ext cx="9601196" cy="2337040"/>
          </a:xfrm>
        </p:spPr>
        <p:txBody>
          <a:bodyPr/>
          <a:lstStyle/>
          <a:p>
            <a:r>
              <a:rPr lang="ru-RU" dirty="0"/>
              <a:t>Девушка на выданье обязана была иметь в составе приданого до десяти будничных сарафанов. Узоры  сарафанов были просты - в основном растительные мотивы с изображением местной флоры: цветов, листьев, ягод, полевых или лесных трав. Носили эти сарафаны в комплекте с домоткаными вышитыми рубахами, поверх могли завязывать пояса-кушаки.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3412901"/>
            <a:ext cx="2861077" cy="312344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78" y="3370452"/>
            <a:ext cx="3570846" cy="32083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780" y="3370453"/>
            <a:ext cx="2083804" cy="32083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67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2a8dc77537a2ddacfc5e45f4fa9921782fe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995</TotalTime>
  <Words>296</Words>
  <Application>Microsoft Office PowerPoint</Application>
  <PresentationFormat>Широкоэкранный</PresentationFormat>
  <Paragraphs>21</Paragraphs>
  <Slides>15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Garamond</vt:lpstr>
      <vt:lpstr>Arial</vt:lpstr>
      <vt:lpstr>Натуральные материалы</vt:lpstr>
      <vt:lpstr>Русский сарафан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сарафан?</vt:lpstr>
      <vt:lpstr>Он включал рубаху, сарафан, пояс, передник.</vt:lpstr>
      <vt:lpstr>Виды сарафанов</vt:lpstr>
      <vt:lpstr>Крестьянский сарафан</vt:lpstr>
      <vt:lpstr>Презентация PowerPoint</vt:lpstr>
      <vt:lpstr>Купеческий сарафан</vt:lpstr>
      <vt:lpstr>Презентация PowerPoint</vt:lpstr>
      <vt:lpstr>Свадебный русский народный сарафан</vt:lpstr>
      <vt:lpstr>Музей русского сарафана</vt:lpstr>
      <vt:lpstr>Конец!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сарафан</dc:title>
  <dc:creator>Евгения Матвеева</dc:creator>
  <cp:lastModifiedBy>Евгения Матвеева</cp:lastModifiedBy>
  <cp:revision>18</cp:revision>
  <dcterms:created xsi:type="dcterms:W3CDTF">2013-09-28T14:40:19Z</dcterms:created>
  <dcterms:modified xsi:type="dcterms:W3CDTF">2013-09-29T15:42:51Z</dcterms:modified>
</cp:coreProperties>
</file>