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62" r:id="rId8"/>
    <p:sldId id="276" r:id="rId9"/>
    <p:sldId id="259" r:id="rId10"/>
    <p:sldId id="269" r:id="rId11"/>
    <p:sldId id="260" r:id="rId12"/>
    <p:sldId id="268" r:id="rId13"/>
    <p:sldId id="261" r:id="rId14"/>
    <p:sldId id="270" r:id="rId15"/>
    <p:sldId id="263" r:id="rId16"/>
    <p:sldId id="271" r:id="rId17"/>
    <p:sldId id="264" r:id="rId18"/>
    <p:sldId id="274" r:id="rId19"/>
    <p:sldId id="272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AF0"/>
    <a:srgbClr val="BAE1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13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01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4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4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89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70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9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83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49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3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C9114-0972-4131-8A16-C90E056E9C3F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F0DC-4271-4BFC-86CC-736E5A1C9B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30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19063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Встречаем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пернатых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друзей!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273657" cy="320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15719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Юдина Ольга Сергеевна </a:t>
            </a:r>
            <a:endParaRPr lang="ru-RU" b="1" dirty="0" smtClean="0"/>
          </a:p>
          <a:p>
            <a:r>
              <a:rPr lang="ru-RU" b="1" dirty="0" smtClean="0"/>
              <a:t>Воспитатель</a:t>
            </a:r>
            <a:r>
              <a:rPr lang="ru-RU" b="1" dirty="0" smtClean="0"/>
              <a:t>, МБДОУ "Центр развития ребенка - детский сад № </a:t>
            </a:r>
            <a:r>
              <a:rPr lang="ru-RU" b="1" dirty="0" smtClean="0"/>
              <a:t>269«</a:t>
            </a:r>
          </a:p>
          <a:p>
            <a:r>
              <a:rPr lang="ru-RU" b="1" dirty="0" smtClean="0"/>
              <a:t>г</a:t>
            </a:r>
            <a:r>
              <a:rPr lang="ru-RU" b="1" dirty="0" smtClean="0"/>
              <a:t>. </a:t>
            </a:r>
            <a:r>
              <a:rPr lang="ru-RU" b="1" dirty="0" smtClean="0"/>
              <a:t>Перми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1706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916832"/>
            <a:ext cx="5382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Из семейства воробьиных.</a:t>
            </a:r>
          </a:p>
          <a:p>
            <a:pPr algn="ctr"/>
            <a:r>
              <a:rPr lang="ru-RU" sz="3200" dirty="0" smtClean="0"/>
              <a:t>Буро-жёлтый, видом прост. </a:t>
            </a:r>
          </a:p>
          <a:p>
            <a:pPr algn="ctr"/>
            <a:r>
              <a:rPr lang="ru-RU" sz="3200" dirty="0" smtClean="0"/>
              <a:t>Насекомых ест, малину</a:t>
            </a:r>
          </a:p>
          <a:p>
            <a:pPr algn="ctr"/>
            <a:r>
              <a:rPr lang="ru-RU" sz="3200" dirty="0" smtClean="0"/>
              <a:t> Небольшой, но певчий…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0087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2852936"/>
            <a:ext cx="3563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апреле прилетают дрозды.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Существует примета: </a:t>
            </a:r>
          </a:p>
          <a:p>
            <a:pPr algn="ctr"/>
            <a:r>
              <a:rPr lang="ru-RU" b="1" dirty="0" smtClean="0"/>
              <a:t>«Дрозды прилетели, морозы на нет сошли»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607" y="1628800"/>
            <a:ext cx="492534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438439"/>
            <a:ext cx="2474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ДРОЗД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5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293813"/>
            <a:ext cx="64135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43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612845"/>
            <a:ext cx="35283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первой половине мая возвращаются соловьи. </a:t>
            </a:r>
          </a:p>
          <a:p>
            <a:endParaRPr lang="ru-RU" dirty="0"/>
          </a:p>
          <a:p>
            <a:pPr algn="ctr"/>
            <a:r>
              <a:rPr lang="ru-RU" b="1" dirty="0" smtClean="0"/>
              <a:t>Существует примета: «Соловьи запели, значит весна расцвела»</a:t>
            </a:r>
          </a:p>
          <a:p>
            <a:endParaRPr lang="ru-RU" dirty="0" smtClean="0"/>
          </a:p>
          <a:p>
            <a:r>
              <a:rPr lang="ru-RU" u="sng" dirty="0"/>
              <a:t>Г</a:t>
            </a:r>
            <a:r>
              <a:rPr lang="ru-RU" u="sng" dirty="0" smtClean="0"/>
              <a:t>незда</a:t>
            </a:r>
            <a:r>
              <a:rPr lang="ru-RU" dirty="0" smtClean="0"/>
              <a:t> делают в небольших кустарниках. </a:t>
            </a:r>
          </a:p>
          <a:p>
            <a:endParaRPr lang="ru-RU" dirty="0" smtClean="0"/>
          </a:p>
          <a:p>
            <a:r>
              <a:rPr lang="ru-RU" u="sng" dirty="0" smtClean="0"/>
              <a:t>Соловей славится своим чудесным пением</a:t>
            </a:r>
            <a:r>
              <a:rPr lang="ru-RU" dirty="0" smtClean="0"/>
              <a:t>, многозвучным с множеством различных звуков. В мае соловей поет весь день, но особенно красиво песни его звучат с вечерней зари и до утра. Благодаря столь чудесным трелям этой птицы </a:t>
            </a:r>
            <a:r>
              <a:rPr lang="ru-RU" u="sng" dirty="0" smtClean="0"/>
              <a:t>15 мая отмечался соловьиный день </a:t>
            </a:r>
            <a:r>
              <a:rPr lang="ru-RU" dirty="0" smtClean="0"/>
              <a:t>и именно с этого дня считалось что весна наполняется теплом и солнечной погодой.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095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870" y="129406"/>
            <a:ext cx="3353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СОЛОВЕЙ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87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696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Она под крышами живет,</a:t>
            </a:r>
          </a:p>
          <a:p>
            <a:pPr algn="ctr"/>
            <a:r>
              <a:rPr lang="ru-RU" sz="3200" dirty="0" smtClean="0"/>
              <a:t>Гнездо своё из глины вьет,</a:t>
            </a:r>
          </a:p>
          <a:p>
            <a:pPr algn="ctr"/>
            <a:r>
              <a:rPr lang="ru-RU" sz="3200" dirty="0" smtClean="0"/>
              <a:t>Целый день суетится,</a:t>
            </a:r>
          </a:p>
          <a:p>
            <a:pPr algn="ctr"/>
            <a:r>
              <a:rPr lang="ru-RU" sz="3200" dirty="0" smtClean="0"/>
              <a:t>На землю  не садится,</a:t>
            </a:r>
          </a:p>
          <a:p>
            <a:pPr algn="ctr"/>
            <a:r>
              <a:rPr lang="ru-RU" sz="3200" dirty="0" smtClean="0"/>
              <a:t>Высоко в облаках летает,</a:t>
            </a:r>
          </a:p>
          <a:p>
            <a:pPr algn="ctr"/>
            <a:r>
              <a:rPr lang="ru-RU" sz="3200" dirty="0" smtClean="0"/>
              <a:t>Мошек на лету поедает,</a:t>
            </a:r>
          </a:p>
          <a:p>
            <a:pPr algn="ctr"/>
            <a:r>
              <a:rPr lang="ru-RU" sz="3200" dirty="0" smtClean="0"/>
              <a:t>В черном фраке лапочка,</a:t>
            </a:r>
          </a:p>
          <a:p>
            <a:pPr algn="ctr"/>
            <a:r>
              <a:rPr lang="ru-RU" sz="3200" dirty="0" smtClean="0"/>
              <a:t>А зовется?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4508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1" r="13686"/>
          <a:stretch/>
        </p:blipFill>
        <p:spPr bwMode="auto">
          <a:xfrm>
            <a:off x="550416" y="1500188"/>
            <a:ext cx="460751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1500188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превосходно летают и проводят большую часть жизни в полете; по земле ходит весьма неловко и неохотно.</a:t>
            </a:r>
          </a:p>
          <a:p>
            <a:endParaRPr lang="ru-RU" dirty="0" smtClean="0"/>
          </a:p>
          <a:p>
            <a:r>
              <a:rPr lang="ru-RU" dirty="0" smtClean="0"/>
              <a:t>Они </a:t>
            </a:r>
            <a:r>
              <a:rPr lang="ru-RU" u="sng" dirty="0" smtClean="0"/>
              <a:t>питаются</a:t>
            </a:r>
            <a:r>
              <a:rPr lang="ru-RU" dirty="0" smtClean="0"/>
              <a:t> насекомыми, которых ловят на лету.</a:t>
            </a:r>
          </a:p>
          <a:p>
            <a:endParaRPr lang="ru-RU" dirty="0" smtClean="0"/>
          </a:p>
          <a:p>
            <a:r>
              <a:rPr lang="ru-RU" u="sng" dirty="0" smtClean="0"/>
              <a:t>Гнезда</a:t>
            </a:r>
            <a:r>
              <a:rPr lang="ru-RU" dirty="0" smtClean="0"/>
              <a:t> эти птицы строят на скалах, в обрывах на строениях, реже на деревьях; некоторые виды устраивают их в береговых обрывах, вырывают глубокие норки. </a:t>
            </a:r>
          </a:p>
          <a:p>
            <a:r>
              <a:rPr lang="ru-RU" dirty="0" smtClean="0"/>
              <a:t>Гнездо обычно сооружается из глины или из земли, склеенной слюной птицы.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04664"/>
            <a:ext cx="3694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ЛАСТОЧКА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21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6"/>
            <a:ext cx="6390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Длинноногий, длинношеий </a:t>
            </a:r>
          </a:p>
          <a:p>
            <a:pPr algn="ctr"/>
            <a:r>
              <a:rPr lang="ru-RU" sz="3200" dirty="0" smtClean="0"/>
              <a:t> Длинноклювый, телом серый,</a:t>
            </a:r>
          </a:p>
          <a:p>
            <a:pPr algn="ctr"/>
            <a:r>
              <a:rPr lang="ru-RU" sz="3200" dirty="0" smtClean="0"/>
              <a:t>А затылок голый, красный.</a:t>
            </a:r>
          </a:p>
          <a:p>
            <a:pPr algn="ctr"/>
            <a:r>
              <a:rPr lang="ru-RU" sz="3200" dirty="0" smtClean="0"/>
              <a:t>Бродит по болотам грязным,</a:t>
            </a:r>
          </a:p>
          <a:p>
            <a:pPr algn="ctr"/>
            <a:r>
              <a:rPr lang="ru-RU" sz="3200" dirty="0" smtClean="0"/>
              <a:t>Ловит в них лягушек,</a:t>
            </a:r>
          </a:p>
          <a:p>
            <a:pPr algn="ctr"/>
            <a:r>
              <a:rPr lang="ru-RU" sz="3200" dirty="0" smtClean="0"/>
              <a:t>Бестолковых </a:t>
            </a:r>
            <a:r>
              <a:rPr lang="ru-RU" sz="3200" dirty="0" err="1" smtClean="0"/>
              <a:t>попрыгушек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5195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996"/>
          <a:stretch/>
        </p:blipFill>
        <p:spPr bwMode="auto">
          <a:xfrm>
            <a:off x="400540" y="1334158"/>
            <a:ext cx="45542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396072"/>
            <a:ext cx="3816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Держатся эти пернатые стаями, в которых различают семейные пары и одиночек. </a:t>
            </a:r>
          </a:p>
          <a:p>
            <a:r>
              <a:rPr lang="ru-RU" dirty="0" smtClean="0"/>
              <a:t>В стае есть разведчики, которые всегда летят раньше других перед тем, как сесть всем остальным птицам. Есть у них и дозорные, которые бдительно охраняют ночной сон и всегда на страже в моменты кормежек.</a:t>
            </a:r>
          </a:p>
          <a:p>
            <a:r>
              <a:rPr lang="ru-RU" dirty="0" smtClean="0"/>
              <a:t>Журавли летят на юг клином. Впереди летят самые сильные особи.</a:t>
            </a:r>
          </a:p>
          <a:p>
            <a:endParaRPr lang="ru-RU" dirty="0"/>
          </a:p>
          <a:p>
            <a:r>
              <a:rPr lang="ru-RU" u="sng" dirty="0" smtClean="0"/>
              <a:t>Величественных птиц любят и почитают во многих странах. </a:t>
            </a:r>
            <a:r>
              <a:rPr lang="ru-RU" dirty="0" smtClean="0"/>
              <a:t>Согласно восточным легендам, в журавлей превращались храбрые воины, погибшие на полях сражения. </a:t>
            </a:r>
          </a:p>
          <a:p>
            <a:pPr algn="ctr"/>
            <a:r>
              <a:rPr lang="ru-RU" b="1" dirty="0" smtClean="0"/>
              <a:t>А в Древнем Египте журавля называли птицей солнца.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9939" y="404664"/>
            <a:ext cx="3435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ЖУРАВЛИ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16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556792"/>
            <a:ext cx="6174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Пробегает по дорожке </a:t>
            </a:r>
          </a:p>
          <a:p>
            <a:pPr algn="ctr"/>
            <a:r>
              <a:rPr lang="ru-RU" sz="3200" dirty="0" smtClean="0"/>
              <a:t> На коротких тонких ножках. </a:t>
            </a:r>
          </a:p>
          <a:p>
            <a:pPr algn="ctr"/>
            <a:r>
              <a:rPr lang="ru-RU" sz="3200" dirty="0" smtClean="0"/>
              <a:t>Часто хвостиком трясёт, </a:t>
            </a:r>
          </a:p>
          <a:p>
            <a:pPr algn="ctr"/>
            <a:r>
              <a:rPr lang="ru-RU" sz="3200" dirty="0" smtClean="0"/>
              <a:t>И под крышею живёт. </a:t>
            </a:r>
          </a:p>
          <a:p>
            <a:pPr algn="ctr"/>
            <a:r>
              <a:rPr lang="ru-RU" sz="3200" dirty="0" smtClean="0"/>
              <a:t>Комары её закуска. </a:t>
            </a:r>
          </a:p>
          <a:p>
            <a:pPr algn="ctr"/>
            <a:r>
              <a:rPr lang="ru-RU" sz="3200" dirty="0" smtClean="0"/>
              <a:t>Это птичка -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69746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544894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1731" y="417438"/>
            <a:ext cx="4345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ТРЯСОГУСКА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6136" y="116632"/>
            <a:ext cx="32403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Гнезда</a:t>
            </a:r>
            <a:r>
              <a:rPr lang="ru-RU" dirty="0" smtClean="0"/>
              <a:t> устраивают между камнями деревьев, среди камней, в выбоинах фонарных столбов, под крышами различных строений и даже могут устроить гнездышко в долго неработающей технике. </a:t>
            </a:r>
          </a:p>
          <a:p>
            <a:endParaRPr lang="ru-RU" dirty="0" smtClean="0"/>
          </a:p>
          <a:p>
            <a:r>
              <a:rPr lang="ru-RU" u="sng" dirty="0" smtClean="0"/>
              <a:t>Питаются</a:t>
            </a:r>
            <a:r>
              <a:rPr lang="ru-RU" dirty="0" smtClean="0"/>
              <a:t> комарами, мухами, жуками, пауками, гусеницами и бабочками, которых собирают на дорогах, тропинках, полянах.</a:t>
            </a:r>
          </a:p>
          <a:p>
            <a:r>
              <a:rPr lang="ru-RU" dirty="0" smtClean="0"/>
              <a:t>В погоне за насекомыми птичка быстро бегает.</a:t>
            </a:r>
          </a:p>
          <a:p>
            <a:r>
              <a:rPr lang="ru-RU" dirty="0" smtClean="0"/>
              <a:t>Эти птицы трясут своим хвостиком на бегу для балансировки, когда охотятся на проворных насекомых (точно так же человек раскидывает руки в стороны, пытаясь сохранить равновесие).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52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Из дальних стран вернулся я,</a:t>
            </a:r>
          </a:p>
          <a:p>
            <a:pPr algn="ctr"/>
            <a:r>
              <a:rPr lang="ru-RU" sz="3200" dirty="0" smtClean="0"/>
              <a:t>Чтоб вас порадовать, друзья.</a:t>
            </a:r>
          </a:p>
          <a:p>
            <a:pPr algn="ctr"/>
            <a:r>
              <a:rPr lang="ru-RU" sz="3200" dirty="0" smtClean="0"/>
              <a:t>Весна пришла! Зиме – конец!  – </a:t>
            </a:r>
          </a:p>
          <a:p>
            <a:pPr algn="ctr"/>
            <a:r>
              <a:rPr lang="ru-RU" sz="3200" dirty="0" smtClean="0"/>
              <a:t>Пел у скворечника…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483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лесу на дереве живёт,</a:t>
            </a:r>
          </a:p>
          <a:p>
            <a:pPr algn="ctr"/>
            <a:r>
              <a:rPr lang="ru-RU" sz="3200" dirty="0" smtClean="0"/>
              <a:t>Свои яички сносит.</a:t>
            </a:r>
          </a:p>
          <a:p>
            <a:pPr algn="ctr"/>
            <a:r>
              <a:rPr lang="ru-RU" sz="3200" dirty="0" smtClean="0"/>
              <a:t>Но, так как гнёзд она не вьёт,</a:t>
            </a:r>
          </a:p>
          <a:p>
            <a:pPr algn="ctr"/>
            <a:r>
              <a:rPr lang="ru-RU" sz="3200" dirty="0" smtClean="0"/>
              <a:t>Соседям их подбросит.</a:t>
            </a:r>
          </a:p>
          <a:p>
            <a:pPr algn="ctr"/>
            <a:r>
              <a:rPr lang="ru-RU" sz="3200" dirty="0" smtClean="0"/>
              <a:t>Идем мы в лес собрать букет</a:t>
            </a:r>
          </a:p>
          <a:p>
            <a:pPr algn="ctr"/>
            <a:r>
              <a:rPr lang="ru-RU" sz="3200" dirty="0" smtClean="0"/>
              <a:t> На солнечной опушке.</a:t>
            </a:r>
          </a:p>
          <a:p>
            <a:pPr algn="ctr"/>
            <a:r>
              <a:rPr lang="ru-RU" sz="3200" dirty="0" smtClean="0"/>
              <a:t>И сколько жить осталось лет</a:t>
            </a:r>
          </a:p>
          <a:p>
            <a:pPr algn="ctr"/>
            <a:r>
              <a:rPr lang="ru-RU" sz="3200" dirty="0" smtClean="0"/>
              <a:t> Мы спросим у 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46129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7084" y="188640"/>
            <a:ext cx="398508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Полёт ее лёгкий и красивый, похож на полёт хищной птицы. Так кукушка обманывает птичек, которым в гнездо хочет подбросить яйца. Птички думают, что приближается хищник и слетают с гнезда, отводя от него врага. А в это время кукушка откладывает в их гнездо свое яйцо или подбрасывает, принося его в клюве. «Дома» для своих будущих деток кукушка выбирает заранее. Да так, чтобы ее яйца ничем не отличались, от уже лежащих в гнезде. Выбирая «чужой» дом для кукушат, мать проявляет заботу о них, так как сама бы выкормить их не смогла</a:t>
            </a:r>
          </a:p>
          <a:p>
            <a:endParaRPr lang="ru-RU" dirty="0" smtClean="0"/>
          </a:p>
          <a:p>
            <a:r>
              <a:rPr lang="ru-RU" dirty="0" smtClean="0"/>
              <a:t>Кукушка – это единственная птица, которая поедает волосатых гусениц – опаснейших вредителей леса. Другие же птицы безумно боятся этих насекомых, из-за того, что их ядовитые волоски.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679"/>
          <a:stretch/>
        </p:blipFill>
        <p:spPr bwMode="auto">
          <a:xfrm>
            <a:off x="179512" y="1520107"/>
            <a:ext cx="483538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26503"/>
            <a:ext cx="3419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КУКУШКА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7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1585"/>
            <a:ext cx="3240360" cy="487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720840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Первая птица, которая прилетает в марте.</a:t>
            </a:r>
          </a:p>
          <a:p>
            <a:endParaRPr lang="ru-RU" dirty="0"/>
          </a:p>
          <a:p>
            <a:pPr algn="ctr"/>
            <a:r>
              <a:rPr lang="ru-RU" b="1" dirty="0" smtClean="0"/>
              <a:t>В народе говорится: </a:t>
            </a:r>
          </a:p>
          <a:p>
            <a:pPr algn="ctr"/>
            <a:r>
              <a:rPr lang="ru-RU" b="1" dirty="0" smtClean="0"/>
              <a:t>«Скворцы прилетели, значит весна пришла!»</a:t>
            </a:r>
          </a:p>
          <a:p>
            <a:endParaRPr lang="ru-RU" dirty="0" smtClean="0"/>
          </a:p>
          <a:p>
            <a:r>
              <a:rPr lang="ru-RU" dirty="0" smtClean="0"/>
              <a:t>Интересной особенностью этой птицы является длинный, чуть изогнутый и острый клюв черного цвета, меняющий свой окрас на желтый во время сезона размножения.</a:t>
            </a:r>
          </a:p>
          <a:p>
            <a:endParaRPr lang="ru-RU" dirty="0" smtClean="0"/>
          </a:p>
          <a:p>
            <a:r>
              <a:rPr lang="ru-RU" u="sng" dirty="0" smtClean="0"/>
              <a:t>Пение скворца </a:t>
            </a:r>
            <a:r>
              <a:rPr lang="ru-RU" dirty="0" smtClean="0"/>
              <a:t>может включать в себя скрипы, свисты и дребезжания, а так же скворец умеет подражать пение других птиц, а также подражает кваканью лягушки.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76672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СКВОРЕЦ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Эти птицы знак весны, </a:t>
            </a:r>
          </a:p>
          <a:p>
            <a:pPr algn="ctr"/>
            <a:r>
              <a:rPr lang="ru-RU" sz="3200" dirty="0" smtClean="0"/>
              <a:t>Чуть проталины видны, </a:t>
            </a:r>
          </a:p>
          <a:p>
            <a:pPr algn="ctr"/>
            <a:r>
              <a:rPr lang="ru-RU" sz="3200" dirty="0" smtClean="0"/>
              <a:t>Безошибочно по звездам </a:t>
            </a:r>
          </a:p>
          <a:p>
            <a:pPr algn="ctr"/>
            <a:r>
              <a:rPr lang="ru-RU" sz="3200" dirty="0" smtClean="0"/>
              <a:t> Путь находят к старым гнездам. </a:t>
            </a:r>
          </a:p>
          <a:p>
            <a:pPr algn="ctr"/>
            <a:r>
              <a:rPr lang="ru-RU" sz="3200" dirty="0" smtClean="0"/>
              <a:t>В их колониях галдеж,</a:t>
            </a:r>
          </a:p>
          <a:p>
            <a:pPr algn="ctr"/>
            <a:r>
              <a:rPr lang="ru-RU" sz="3200" dirty="0" smtClean="0"/>
              <a:t>Ничего не разберешь.</a:t>
            </a:r>
          </a:p>
          <a:p>
            <a:pPr algn="ctr"/>
            <a:r>
              <a:rPr lang="ru-RU" sz="3200" dirty="0" smtClean="0"/>
              <a:t>Зерна ест, клопов, жуков. </a:t>
            </a:r>
          </a:p>
          <a:p>
            <a:pPr algn="ctr"/>
            <a:r>
              <a:rPr lang="ru-RU" sz="3200" dirty="0" smtClean="0"/>
              <a:t>Мышевидных грызунов. </a:t>
            </a:r>
          </a:p>
          <a:p>
            <a:pPr algn="ctr"/>
            <a:r>
              <a:rPr lang="ru-RU" sz="3200" dirty="0" smtClean="0"/>
              <a:t>От вредителей как врач </a:t>
            </a:r>
          </a:p>
          <a:p>
            <a:pPr algn="ctr"/>
            <a:r>
              <a:rPr lang="ru-RU" sz="3200" dirty="0" smtClean="0"/>
              <a:t> Сад спасает черный ...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8096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36" y="1844824"/>
            <a:ext cx="4839336" cy="420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9973" y="404664"/>
            <a:ext cx="174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ГРАЧ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2551837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Также в начале марта прилетают грачи. </a:t>
            </a:r>
          </a:p>
          <a:p>
            <a:endParaRPr lang="ru-RU" dirty="0"/>
          </a:p>
          <a:p>
            <a:pPr algn="ctr"/>
            <a:r>
              <a:rPr lang="ru-RU" b="1" dirty="0" smtClean="0"/>
              <a:t>Существует народная примета: «Грачи прилетели, значит через месяц снег сойдет» </a:t>
            </a:r>
          </a:p>
          <a:p>
            <a:endParaRPr lang="ru-RU" dirty="0" smtClean="0"/>
          </a:p>
          <a:p>
            <a:r>
              <a:rPr lang="ru-RU" dirty="0" smtClean="0"/>
              <a:t>Грачи гнездятся на деревьях большими стаями.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986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700808"/>
            <a:ext cx="5094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Раньше всех из птиц встаёт,</a:t>
            </a:r>
          </a:p>
          <a:p>
            <a:pPr algn="ctr"/>
            <a:r>
              <a:rPr lang="ru-RU" sz="3200" dirty="0" smtClean="0"/>
              <a:t>Солнцу песенку поёт,</a:t>
            </a:r>
          </a:p>
          <a:p>
            <a:pPr algn="ctr"/>
            <a:r>
              <a:rPr lang="ru-RU" sz="3200" dirty="0" smtClean="0"/>
              <a:t>Всё живое поднимает,</a:t>
            </a:r>
          </a:p>
          <a:p>
            <a:pPr algn="ctr"/>
            <a:r>
              <a:rPr lang="ru-RU" sz="3200" dirty="0" smtClean="0"/>
              <a:t>Как ту птичку называют?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3431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4" r="2394"/>
          <a:stretch/>
        </p:blipFill>
        <p:spPr bwMode="auto">
          <a:xfrm>
            <a:off x="395536" y="1196752"/>
            <a:ext cx="4824536" cy="504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2125" y="1628800"/>
            <a:ext cx="3563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человек увидел в небе жаворонка — это предвещает неожиданную и приятную встречу или получение добрых вестей.</a:t>
            </a:r>
          </a:p>
          <a:p>
            <a:endParaRPr lang="ru-RU" dirty="0" smtClean="0"/>
          </a:p>
          <a:p>
            <a:r>
              <a:rPr lang="ru-RU" dirty="0" smtClean="0"/>
              <a:t>Эту птицу в народе считают вестницей долгожданных и счастливых событий.</a:t>
            </a:r>
          </a:p>
          <a:p>
            <a:endParaRPr lang="ru-RU" dirty="0" smtClean="0"/>
          </a:p>
          <a:p>
            <a:pPr algn="ctr"/>
            <a:r>
              <a:rPr lang="ru-RU" b="1" dirty="0" smtClean="0"/>
              <a:t>Существует народная примета: «Если прилетели жаворонки, дальше погода будет теплой»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813" y="273422"/>
            <a:ext cx="4515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ЖАВОРОНОК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405618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 голубенькой шапочке, бурой сорочке,</a:t>
            </a:r>
          </a:p>
          <a:p>
            <a:pPr algn="ctr"/>
            <a:r>
              <a:rPr lang="ru-RU" sz="3200" dirty="0" smtClean="0"/>
              <a:t>В саду, где набухли на яблоньке почки,</a:t>
            </a:r>
          </a:p>
          <a:p>
            <a:pPr algn="ctr"/>
            <a:r>
              <a:rPr lang="ru-RU" sz="3200" dirty="0" smtClean="0"/>
              <a:t>Он ёжится, зябнет на ветке росистой,</a:t>
            </a:r>
          </a:p>
          <a:p>
            <a:pPr algn="ctr"/>
            <a:r>
              <a:rPr lang="ru-RU" sz="3200" dirty="0" smtClean="0"/>
              <a:t>Но песни не бросит певец голосистый;</a:t>
            </a:r>
          </a:p>
          <a:p>
            <a:pPr algn="ctr"/>
            <a:r>
              <a:rPr lang="ru-RU" sz="3200" dirty="0" smtClean="0"/>
              <a:t>На яблоньке звонко поёт, не смолкая,</a:t>
            </a:r>
          </a:p>
          <a:p>
            <a:pPr algn="ctr"/>
            <a:r>
              <a:rPr lang="ru-RU" sz="3200" dirty="0" smtClean="0"/>
              <a:t>Встречая зарю долгожданную мая!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82081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568863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38439"/>
            <a:ext cx="2805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ЗЯБЛИК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1700808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концу марта начинают прилетать зяблики. </a:t>
            </a:r>
          </a:p>
          <a:p>
            <a:endParaRPr lang="ru-RU" dirty="0"/>
          </a:p>
          <a:p>
            <a:pPr algn="ctr"/>
            <a:r>
              <a:rPr lang="ru-RU" b="1" dirty="0" smtClean="0"/>
              <a:t>Существует народная примета: </a:t>
            </a:r>
          </a:p>
          <a:p>
            <a:pPr algn="ctr"/>
            <a:r>
              <a:rPr lang="ru-RU" b="1" dirty="0" smtClean="0"/>
              <a:t>«Зяблик прилетел, весну на хвосте принес»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42814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977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1</cp:lastModifiedBy>
  <cp:revision>8</cp:revision>
  <dcterms:created xsi:type="dcterms:W3CDTF">2015-03-10T19:37:28Z</dcterms:created>
  <dcterms:modified xsi:type="dcterms:W3CDTF">2015-04-19T05:07:56Z</dcterms:modified>
</cp:coreProperties>
</file>