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6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085184"/>
            <a:ext cx="4572032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воспитатель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первой категории</a:t>
            </a:r>
            <a:endParaRPr lang="ru-RU" sz="2400" b="1" i="1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928670"/>
            <a:ext cx="7643866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</a:t>
            </a:r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родная!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786058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87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9512" y="3789040"/>
            <a:ext cx="5643602" cy="114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 rtl="0"/>
            <a:r>
              <a:rPr lang="ru-RU" sz="2800" kern="1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Мартиросова Екатерина</a:t>
            </a:r>
          </a:p>
          <a:p>
            <a:pPr algn="ctr" rtl="0"/>
            <a:r>
              <a:rPr lang="ru-RU" sz="2800" kern="1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Сергеевна</a:t>
            </a:r>
            <a:endParaRPr lang="ru-RU" sz="2800" kern="10" spc="0" dirty="0" smtClean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282" y="6000768"/>
            <a:ext cx="5934075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/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22012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71612"/>
            <a:ext cx="2214578" cy="25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92919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Ракетные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643050"/>
            <a:ext cx="1928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769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3116"/>
            <a:ext cx="32861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sz="20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2428892" cy="20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57364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85860"/>
            <a:ext cx="2846716" cy="2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143248"/>
            <a:ext cx="2428892" cy="1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929198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413338"/>
            <a:ext cx="378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786058"/>
            <a:ext cx="2257432" cy="20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14884"/>
            <a:ext cx="24431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72008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142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Защитника Отечества!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857628"/>
            <a:ext cx="1814126" cy="26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1214422"/>
            <a:ext cx="46434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«Бравые солдаты</a:t>
            </a:r>
            <a:r>
              <a:rPr lang="ru-RU" sz="2000" b="1" i="1" dirty="0" smtClean="0"/>
              <a:t>» </a:t>
            </a:r>
          </a:p>
          <a:p>
            <a:endParaRPr lang="ru-RU" dirty="0" smtClean="0"/>
          </a:p>
          <a:p>
            <a:r>
              <a:rPr lang="ru-RU" sz="1600" b="1" i="1" dirty="0" smtClean="0">
                <a:latin typeface="Cambria" pitchFamily="18" charset="0"/>
              </a:rPr>
              <a:t>Бравые солдаты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 в армии служить,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В армии служить.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</a:p>
          <a:p>
            <a:r>
              <a:rPr lang="ru-RU" sz="1600" b="1" i="1" dirty="0" smtClean="0">
                <a:latin typeface="Cambria" pitchFamily="18" charset="0"/>
              </a:rPr>
              <a:t>Храбрые мальчишки, нечего тужить!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Нечего тужить!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Будете границы зорко охранять.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Зорко охранять!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1442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1.Познакомить детей с защитниками Отечества,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различными родами 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войск.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2.Воспитывать гордость и любовь к воинам   Российской Армии.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357189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«ПЕХОТИНЦЫ:»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3500462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2719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64305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Спи спокойно, Россия родная!</a:t>
            </a:r>
          </a:p>
          <a:p>
            <a:pPr>
              <a:buNone/>
            </a:pPr>
            <a:r>
              <a:rPr lang="ru-RU" dirty="0" smtClean="0"/>
              <a:t>Берегут твое сердце Сыны.</a:t>
            </a:r>
          </a:p>
          <a:p>
            <a:pPr>
              <a:buNone/>
            </a:pPr>
            <a:r>
              <a:rPr lang="ru-RU" dirty="0" smtClean="0"/>
              <a:t>Днем и ночью, глаза не смыкая, </a:t>
            </a:r>
          </a:p>
          <a:p>
            <a:pPr>
              <a:buNone/>
            </a:pPr>
            <a:r>
              <a:rPr lang="ru-RU" dirty="0" smtClean="0"/>
              <a:t>Охраняют границу они!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71612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0057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86256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857364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00636"/>
            <a:ext cx="2214578" cy="1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86256"/>
            <a:ext cx="20717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41333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Подводники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00570"/>
            <a:ext cx="2714644" cy="19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92880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1643050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143512"/>
            <a:ext cx="241554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072074"/>
            <a:ext cx="2571768" cy="15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78619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928802"/>
            <a:ext cx="22190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92880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2285992"/>
            <a:ext cx="3714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 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0048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0057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786190"/>
            <a:ext cx="35004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652</Words>
  <Application>Microsoft Office PowerPoint</Application>
  <PresentationFormat>Экран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.</vt:lpstr>
      <vt:lpstr>Цель:  </vt:lpstr>
      <vt:lpstr>Российский воин</vt:lpstr>
      <vt:lpstr>Слайд 4</vt:lpstr>
      <vt:lpstr>                      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владик</cp:lastModifiedBy>
  <cp:revision>48</cp:revision>
  <dcterms:created xsi:type="dcterms:W3CDTF">2011-02-12T16:41:32Z</dcterms:created>
  <dcterms:modified xsi:type="dcterms:W3CDTF">2014-02-10T09:39:08Z</dcterms:modified>
</cp:coreProperties>
</file>