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3" r:id="rId3"/>
    <p:sldId id="257" r:id="rId4"/>
    <p:sldId id="275" r:id="rId5"/>
    <p:sldId id="276" r:id="rId6"/>
    <p:sldId id="258" r:id="rId7"/>
    <p:sldId id="259" r:id="rId8"/>
    <p:sldId id="260" r:id="rId9"/>
    <p:sldId id="261" r:id="rId10"/>
    <p:sldId id="262" r:id="rId11"/>
    <p:sldId id="263" r:id="rId12"/>
    <p:sldId id="277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19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332E03-4248-416A-A50F-E3E239783781}" type="datetimeFigureOut">
              <a:rPr lang="ru-RU" smtClean="0"/>
              <a:pPr/>
              <a:t>26.02.2015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85D12A-7E42-4E9E-A9F0-F50E4E98387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368151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муниципальное дошкольное образовательное учреждение «Детский сад комбинированного вида №1» </a:t>
            </a:r>
            <a:br>
              <a:rPr lang="ru-RU" sz="2400" dirty="0" smtClean="0"/>
            </a:br>
            <a:r>
              <a:rPr lang="ru-RU" sz="2400" dirty="0" smtClean="0"/>
              <a:t>городского округа Самара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>
            <a:normAutofit fontScale="77500" lnSpcReduction="20000"/>
          </a:bodyPr>
          <a:lstStyle/>
          <a:p>
            <a:endParaRPr lang="ru-RU" sz="4000" dirty="0" smtClean="0">
              <a:solidFill>
                <a:schemeClr val="tx1"/>
              </a:solidFill>
            </a:endParaRPr>
          </a:p>
          <a:p>
            <a:pPr algn="ctr"/>
            <a:r>
              <a:rPr lang="ru-RU" sz="4300" dirty="0" smtClean="0">
                <a:solidFill>
                  <a:schemeClr val="tx1"/>
                </a:solidFill>
              </a:rPr>
              <a:t>Классификация игр дошкольников</a:t>
            </a:r>
            <a:endParaRPr lang="ru-RU" sz="4300" dirty="0">
              <a:solidFill>
                <a:schemeClr val="tx1"/>
              </a:solidFill>
            </a:endParaRPr>
          </a:p>
          <a:p>
            <a:endParaRPr lang="ru-RU" sz="4000" dirty="0" smtClean="0">
              <a:solidFill>
                <a:schemeClr val="tx1"/>
              </a:solidFill>
            </a:endParaRPr>
          </a:p>
          <a:p>
            <a:endParaRPr lang="ru-RU" sz="4000" dirty="0">
              <a:solidFill>
                <a:schemeClr val="tx1"/>
              </a:solidFill>
            </a:endParaRPr>
          </a:p>
          <a:p>
            <a:r>
              <a:rPr lang="ru-RU" sz="3100" dirty="0" smtClean="0">
                <a:solidFill>
                  <a:schemeClr val="tx1"/>
                </a:solidFill>
              </a:rPr>
              <a:t>Составил: Павленко Татьяна Александровна, воспитатель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Самара, 2015 год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ИГРА</a:t>
            </a:r>
            <a:endParaRPr lang="ru-RU" sz="5400" dirty="0"/>
          </a:p>
        </p:txBody>
      </p:sp>
      <p:pic>
        <p:nvPicPr>
          <p:cNvPr id="4" name="Содержимое 3" descr="кубик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12776"/>
            <a:ext cx="2814056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заправ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340768"/>
            <a:ext cx="2945904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паровози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4149080"/>
            <a:ext cx="2808312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чебурашка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4149080"/>
            <a:ext cx="2952328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Классификация игр </a:t>
            </a:r>
            <a:br>
              <a:rPr lang="ru-RU" sz="4400" dirty="0" smtClean="0"/>
            </a:br>
            <a:r>
              <a:rPr lang="ru-RU" sz="4400" dirty="0" smtClean="0"/>
              <a:t>(по С. Л. </a:t>
            </a:r>
            <a:r>
              <a:rPr lang="ru-RU" sz="4400" dirty="0" err="1" smtClean="0"/>
              <a:t>Новоселовой</a:t>
            </a:r>
            <a:r>
              <a:rPr lang="ru-RU" sz="4400" dirty="0" smtClean="0"/>
              <a:t>)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сюжетно – ролевые;</a:t>
            </a:r>
          </a:p>
          <a:p>
            <a:r>
              <a:rPr lang="ru-RU" sz="4400" dirty="0"/>
              <a:t>т</a:t>
            </a:r>
            <a:r>
              <a:rPr lang="ru-RU" sz="4400" dirty="0" smtClean="0"/>
              <a:t>еатрализованные;</a:t>
            </a:r>
          </a:p>
          <a:p>
            <a:r>
              <a:rPr lang="ru-RU" sz="4400" dirty="0"/>
              <a:t>п</a:t>
            </a:r>
            <a:r>
              <a:rPr lang="ru-RU" sz="4400" dirty="0" smtClean="0"/>
              <a:t>одвижные;</a:t>
            </a:r>
          </a:p>
          <a:p>
            <a:r>
              <a:rPr lang="ru-RU" sz="4400" dirty="0"/>
              <a:t>д</a:t>
            </a:r>
            <a:r>
              <a:rPr lang="ru-RU" sz="4400" dirty="0" smtClean="0"/>
              <a:t>идактические.</a:t>
            </a:r>
            <a:endParaRPr lang="ru-RU" sz="4400" dirty="0"/>
          </a:p>
        </p:txBody>
      </p:sp>
      <p:pic>
        <p:nvPicPr>
          <p:cNvPr id="4" name="Рисунок 3" descr="куб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4221088"/>
            <a:ext cx="2705100" cy="206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уби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4791075"/>
            <a:ext cx="2705100" cy="20669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Особенность сюжетной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Младший дошкольный возраст – </a:t>
            </a:r>
          </a:p>
          <a:p>
            <a:pPr>
              <a:buNone/>
            </a:pPr>
            <a:r>
              <a:rPr lang="ru-RU" sz="3600" dirty="0" smtClean="0"/>
              <a:t>   10 – 15 мин.</a:t>
            </a:r>
          </a:p>
          <a:p>
            <a:r>
              <a:rPr lang="ru-RU" sz="3600" dirty="0" smtClean="0"/>
              <a:t>Средний дошкольный возраст – </a:t>
            </a:r>
          </a:p>
          <a:p>
            <a:pPr>
              <a:buNone/>
            </a:pPr>
            <a:r>
              <a:rPr lang="ru-RU" sz="3600" dirty="0" smtClean="0"/>
              <a:t>   40 -50 мин.</a:t>
            </a:r>
          </a:p>
          <a:p>
            <a:r>
              <a:rPr lang="ru-RU" sz="3600" dirty="0" smtClean="0"/>
              <a:t>Старший дошкольный возраст – </a:t>
            </a:r>
          </a:p>
          <a:p>
            <a:pPr>
              <a:buNone/>
            </a:pPr>
            <a:r>
              <a:rPr lang="ru-RU" sz="3600" dirty="0" smtClean="0"/>
              <a:t>   от нескольких часов до нескольких дней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аправ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789040"/>
            <a:ext cx="3888432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/>
          <a:lstStyle/>
          <a:p>
            <a:r>
              <a:rPr lang="ru-RU" dirty="0" smtClean="0"/>
              <a:t>Сюжетно – ролевые игры</a:t>
            </a:r>
            <a:endParaRPr lang="ru-RU" dirty="0"/>
          </a:p>
        </p:txBody>
      </p:sp>
      <p:pic>
        <p:nvPicPr>
          <p:cNvPr id="4" name="Содержимое 3" descr="паровозик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1124744"/>
            <a:ext cx="2952328" cy="2751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пианино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340768"/>
            <a:ext cx="3024336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/>
          <a:lstStyle/>
          <a:p>
            <a:pPr algn="ctr"/>
            <a:r>
              <a:rPr lang="ru-RU" dirty="0" smtClean="0"/>
              <a:t>Игры на бытовые сюжеты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r>
              <a:rPr lang="ru-RU" dirty="0" smtClean="0"/>
              <a:t>                                 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Гладим белье</a:t>
            </a:r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Пикник            </a:t>
            </a:r>
            <a:r>
              <a:rPr lang="ru-RU" dirty="0" smtClean="0"/>
              <a:t>                                          </a:t>
            </a:r>
            <a:r>
              <a:rPr lang="ru-RU" dirty="0" smtClean="0"/>
              <a:t>День рождения</a:t>
            </a:r>
          </a:p>
        </p:txBody>
      </p:sp>
      <p:pic>
        <p:nvPicPr>
          <p:cNvPr id="4" name="Рисунок 3" descr="IMG_0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2736304" cy="28083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06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1556792"/>
            <a:ext cx="2376264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07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996952"/>
            <a:ext cx="2304256" cy="33843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Игры на производственные и общественные 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Магазин                                                   Поезд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                               Парикмахерская</a:t>
            </a:r>
            <a:endParaRPr lang="ru-RU" dirty="0"/>
          </a:p>
        </p:txBody>
      </p:sp>
      <p:pic>
        <p:nvPicPr>
          <p:cNvPr id="6" name="Рисунок 5" descr="IMG_06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3240360" cy="2880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06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484784"/>
            <a:ext cx="3744416" cy="30243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IMG_02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3501008"/>
            <a:ext cx="2376264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Игры на </a:t>
            </a:r>
            <a:r>
              <a:rPr lang="ru-RU" dirty="0" err="1" smtClean="0"/>
              <a:t>героико</a:t>
            </a:r>
            <a:r>
              <a:rPr lang="ru-RU" dirty="0" smtClean="0"/>
              <a:t> – патриотические 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Полет в космос                    Морские пограничники</a:t>
            </a:r>
            <a:endParaRPr lang="ru-RU" dirty="0"/>
          </a:p>
        </p:txBody>
      </p:sp>
      <p:pic>
        <p:nvPicPr>
          <p:cNvPr id="4" name="Рисунок 3" descr="IMG_07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420888"/>
            <a:ext cx="2088232" cy="381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08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420888"/>
            <a:ext cx="3868240" cy="38164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1216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Игры на темы литературных произведений, кино-, теле-, радиопередач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988840"/>
            <a:ext cx="8496944" cy="433576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Феи                                                   Теремок</a:t>
            </a:r>
            <a:endParaRPr lang="ru-RU" dirty="0"/>
          </a:p>
        </p:txBody>
      </p:sp>
      <p:pic>
        <p:nvPicPr>
          <p:cNvPr id="5" name="Рисунок 4" descr="IMG_06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852936"/>
            <a:ext cx="3751820" cy="33123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07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852936"/>
            <a:ext cx="3563888" cy="33123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Театрализованные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Игры – драматизации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Теремок                                          Зимовье зверей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Колобок</a:t>
            </a:r>
            <a:endParaRPr lang="ru-RU" dirty="0"/>
          </a:p>
        </p:txBody>
      </p:sp>
      <p:pic>
        <p:nvPicPr>
          <p:cNvPr id="4" name="Рисунок 3" descr="IMG_0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4293096"/>
            <a:ext cx="2520280" cy="2232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06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484784"/>
            <a:ext cx="2592288" cy="20882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IMG_06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1484784"/>
            <a:ext cx="2664296" cy="2160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Строительно</a:t>
            </a:r>
            <a:r>
              <a:rPr lang="ru-RU" dirty="0" smtClean="0"/>
              <a:t> – конструктивные  игры</a:t>
            </a:r>
            <a:endParaRPr lang="ru-RU" dirty="0"/>
          </a:p>
        </p:txBody>
      </p:sp>
      <p:pic>
        <p:nvPicPr>
          <p:cNvPr id="8" name="Содержимое 7" descr="IMG_08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2736304" cy="23915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IMG_067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1340768"/>
            <a:ext cx="2520280" cy="244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069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4077072"/>
            <a:ext cx="2666347" cy="244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06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4149080"/>
            <a:ext cx="2520693" cy="244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Игры по правилам</a:t>
            </a:r>
            <a:endParaRPr lang="ru-RU" dirty="0"/>
          </a:p>
        </p:txBody>
      </p:sp>
      <p:pic>
        <p:nvPicPr>
          <p:cNvPr id="4" name="Содержимое 3" descr="мяч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3788296" cy="33996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пианин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780928"/>
            <a:ext cx="4248472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Подвижные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424936" cy="512784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Белочки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Каравай</a:t>
            </a:r>
          </a:p>
        </p:txBody>
      </p:sp>
      <p:pic>
        <p:nvPicPr>
          <p:cNvPr id="4" name="Рисунок 3" descr="IMG_06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844824"/>
            <a:ext cx="3672408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MG_07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212976"/>
            <a:ext cx="3744416" cy="31655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Дидактические игры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609329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Словесная игра «Карусель»   Лото «Кто где живет?»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«Волшебный мешочек»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MG_0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3024336" cy="2520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Содержимое 4" descr="IMG_07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268760"/>
            <a:ext cx="3486673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IMG_076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149080"/>
            <a:ext cx="3096344" cy="24208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IMG_07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4005064"/>
            <a:ext cx="3528392" cy="25476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8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ru-RU" sz="8000" dirty="0" smtClean="0">
                <a:solidFill>
                  <a:schemeClr val="accent2">
                    <a:lumMod val="50000"/>
                  </a:schemeClr>
                </a:solidFill>
              </a:rPr>
              <a:t>спасибо за внимание</a:t>
            </a:r>
            <a:endParaRPr lang="ru-RU" sz="8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564</TotalTime>
  <Words>165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муниципальное дошкольное образовательное учреждение «Детский сад комбинированного вида №1»  городского округа Самара</vt:lpstr>
      <vt:lpstr>ИГРА</vt:lpstr>
      <vt:lpstr>Классификация игр  (по С. Л. Новоселовой)</vt:lpstr>
      <vt:lpstr>Особенность сюжетной игры</vt:lpstr>
      <vt:lpstr>Сюжетно – ролевые игры</vt:lpstr>
      <vt:lpstr>Игры на бытовые сюжеты</vt:lpstr>
      <vt:lpstr>Игры на производственные и общественные темы</vt:lpstr>
      <vt:lpstr>Игры на героико – патриотические темы</vt:lpstr>
      <vt:lpstr>Игры на темы литературных произведений, кино-, теле-, радиопередач</vt:lpstr>
      <vt:lpstr>Театрализованные игры</vt:lpstr>
      <vt:lpstr>Строительно – конструктивные  игры</vt:lpstr>
      <vt:lpstr>Игры по правилам</vt:lpstr>
      <vt:lpstr>Подвижные игры</vt:lpstr>
      <vt:lpstr>Дидактические игры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комбинированного вида «Детский сад №1» городского округа Самара</dc:title>
  <dc:creator>Валерий</dc:creator>
  <cp:lastModifiedBy>Марина</cp:lastModifiedBy>
  <cp:revision>58</cp:revision>
  <dcterms:created xsi:type="dcterms:W3CDTF">2015-01-22T16:36:50Z</dcterms:created>
  <dcterms:modified xsi:type="dcterms:W3CDTF">2015-02-26T05:24:38Z</dcterms:modified>
</cp:coreProperties>
</file>