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8"/>
            <a:ext cx="9186862" cy="6858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292006"/>
            <a:ext cx="23762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Советы родителям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«Как разбудить ребёнка»</a:t>
            </a:r>
          </a:p>
          <a:p>
            <a:pPr algn="ctr"/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сном не говорите с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ребёнком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волнующие и раздражающие его темы, не читайте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нотации.  Иначе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сможет замучить бессонница, и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утреннее пробуждение будет просто ужасным.</a:t>
            </a: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два часа до сна плотно не кормите ребёнка. Если он слегка проголодался, предложите ему, например,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стакан фруктового кефира.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Будите ребёнка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ласковым, нежным голосом. Никакой агрессии не допускается.</a:t>
            </a: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Делайте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вместе с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ребёнком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короткую утреннюю гимнастику. Простые упражнения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разогнать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кровь и подарят 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прилив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энергии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192" y="3140968"/>
            <a:ext cx="2722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«Доброе утро!</a:t>
            </a:r>
          </a:p>
          <a:p>
            <a:pPr algn="ctr"/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Приятного дня!»</a:t>
            </a:r>
            <a:endParaRPr lang="ru-RU" sz="2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292006"/>
            <a:ext cx="273630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2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</a:rPr>
              <a:t>       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ГБОУ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СОШ № 3  </a:t>
            </a:r>
            <a:r>
              <a:rPr lang="ru-RU" sz="12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г.о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Чапаевск 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Самарской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области 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СП «Детский сад №19 </a:t>
            </a: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«Колокольчик»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446100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Самарская область, г.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Чапаевск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ул. Харьковская, 2 А.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Телефон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8(84639) 3-35-56,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E-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ds_kolokolchik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@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mail.ru</a:t>
            </a: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Авторы-составители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букле та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Головицына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И. Ю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,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Туркова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Е.А.</a:t>
            </a:r>
            <a:endParaRPr lang="ru-RU" sz="12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44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268486"/>
            <a:ext cx="247860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Пробуждение - очень важный момент в жизни ребёнка.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Обычно с необходимостью вставать в определенное время дети сталкиваются впервые тогда, когда начинают ходить в детский сад. </a:t>
            </a:r>
          </a:p>
          <a:p>
            <a:pPr algn="just"/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 ребенку трудно вставать по утрам? 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Когда ребёнок начинает ходить в детский сад, у него кардинально меняется распорядок дня. В этом возрасте важен сон. Соблюдение режима дня способствует созданию условных рефлексов на время суток, и когда ребёнок привыкнет ложиться спать в одно и то же время, ему легче будет вставать по утрам. </a:t>
            </a:r>
          </a:p>
          <a:p>
            <a:pPr algn="just"/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Сколько времени нужно отводить на пробуждение</a:t>
            </a:r>
          </a:p>
          <a:p>
            <a:pPr algn="just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ребенка? 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полностью проснуться и встать с кровати, ребенку нужно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в среднем 15мин.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За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время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успеет  немного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понежиться под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одеялом 	и  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настроиться на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то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начался</a:t>
            </a:r>
          </a:p>
          <a:p>
            <a:pPr algn="just"/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новый день. </a:t>
            </a:r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643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952" y="2123930"/>
            <a:ext cx="1331937" cy="135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72200" y="332656"/>
            <a:ext cx="2520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Упражнение « Ищу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маму </a:t>
            </a:r>
            <a:endPara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кошку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Лёжа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животе приподнять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голову, поворот головы влево –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право.</a:t>
            </a: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Упражнение   «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Котенок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сердится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тоя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четвереньках  приподнять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выгнуть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спину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«дугой», голову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вниз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«фыр –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фыр».</a:t>
            </a: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Упражнение  «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Добрый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котёнок »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тоя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четвереньках, прогнуть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спину, голову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вверх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«мяу-мяу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.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4435" y="1268760"/>
            <a:ext cx="273630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endParaRPr lang="ru-RU" sz="1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Предлагаем вашему вниманию комплекс утренней гимнастики для дошкольников.</a:t>
            </a:r>
          </a:p>
          <a:p>
            <a:pPr algn="just"/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Ребёнок просыпается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«Лучик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солнца на стекле,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Тень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синички на стене,</a:t>
            </a:r>
          </a:p>
          <a:p>
            <a:pPr algn="just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Ты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сейчас откроешь глазки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И поймешь, что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жизнь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прекрасна!»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28600" indent="-228600">
              <a:buAutoNum type="arabicPeriod" startAt="2"/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Пробуждение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(потягивание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«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проснулись, потянулись.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С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боку набок повернулись.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И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 другу улыбнулись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.»</a:t>
            </a:r>
          </a:p>
          <a:p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3.Упражнение </a:t>
            </a:r>
            <a:r>
              <a:rPr lang="ru-RU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«Котята проснулись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«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котенок улегся у лавки,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Мордочку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спрятал, и хвостик,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и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лапки,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Что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него получилось, дружок?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Маленький, рыжий, пушистый </a:t>
            </a:r>
            <a:endParaRPr lang="ru-RU" sz="1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клубок.»</a:t>
            </a:r>
          </a:p>
          <a:p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(лёжа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спине, руки вдоль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туловища, правую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ногу согнуть в колено и прижать к себе - выпрямить, затем левую, плавно попеременно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опускать)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68244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351</Words>
  <Application>Microsoft Office PowerPoint</Application>
  <PresentationFormat>Экран (4:3)</PresentationFormat>
  <Paragraphs>104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777</cp:lastModifiedBy>
  <cp:revision>11</cp:revision>
  <dcterms:created xsi:type="dcterms:W3CDTF">2015-11-04T09:58:25Z</dcterms:created>
  <dcterms:modified xsi:type="dcterms:W3CDTF">2015-11-04T11:45:47Z</dcterms:modified>
</cp:coreProperties>
</file>