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C5048-896E-48C4-8F0A-BB3CC9B2F2FA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12316-CB86-438D-A113-DB408B95B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C5048-896E-48C4-8F0A-BB3CC9B2F2FA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12316-CB86-438D-A113-DB408B95B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C5048-896E-48C4-8F0A-BB3CC9B2F2FA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12316-CB86-438D-A113-DB408B95B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C5048-896E-48C4-8F0A-BB3CC9B2F2FA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12316-CB86-438D-A113-DB408B95B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C5048-896E-48C4-8F0A-BB3CC9B2F2FA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12316-CB86-438D-A113-DB408B95B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C5048-896E-48C4-8F0A-BB3CC9B2F2FA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12316-CB86-438D-A113-DB408B95B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C5048-896E-48C4-8F0A-BB3CC9B2F2FA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12316-CB86-438D-A113-DB408B95B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C5048-896E-48C4-8F0A-BB3CC9B2F2FA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12316-CB86-438D-A113-DB408B95B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C5048-896E-48C4-8F0A-BB3CC9B2F2FA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12316-CB86-438D-A113-DB408B95B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C5048-896E-48C4-8F0A-BB3CC9B2F2FA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12316-CB86-438D-A113-DB408B95B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C5048-896E-48C4-8F0A-BB3CC9B2F2FA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12316-CB86-438D-A113-DB408B95B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A0C5048-896E-48C4-8F0A-BB3CC9B2F2FA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0112316-CB86-438D-A113-DB408B95B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4406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Конкурс для родителей в рамках проекта  «Здоровый малыш» </a:t>
            </a:r>
            <a:br>
              <a:rPr lang="ru-RU" dirty="0" smtClean="0"/>
            </a:br>
            <a:r>
              <a:rPr lang="ru-RU" smtClean="0"/>
              <a:t>(формирования </a:t>
            </a:r>
            <a:r>
              <a:rPr lang="ru-RU" dirty="0" smtClean="0"/>
              <a:t>здорового образа жизни через работу с родителями)</a:t>
            </a:r>
            <a:br>
              <a:rPr lang="ru-RU" dirty="0" smtClean="0"/>
            </a:br>
            <a:r>
              <a:rPr lang="ru-RU" b="1" i="1" dirty="0" smtClean="0"/>
              <a:t>Любимый фрукт вашей семьи!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Называют меня грушей. </a:t>
            </a:r>
            <a:br>
              <a:rPr lang="ru-RU" sz="3600" dirty="0" smtClean="0"/>
            </a:br>
            <a:r>
              <a:rPr lang="ru-RU" sz="3600" dirty="0" smtClean="0"/>
              <a:t>Я скажу, а ты послушай: </a:t>
            </a:r>
            <a:br>
              <a:rPr lang="ru-RU" sz="3600" dirty="0" smtClean="0"/>
            </a:br>
            <a:r>
              <a:rPr lang="ru-RU" sz="3600" dirty="0" smtClean="0"/>
              <a:t>Полюбите меня, дети! </a:t>
            </a:r>
            <a:br>
              <a:rPr lang="ru-RU" sz="3600" dirty="0" smtClean="0"/>
            </a:br>
            <a:r>
              <a:rPr lang="ru-RU" sz="3600" dirty="0" smtClean="0"/>
              <a:t>Я полезней всех на свете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2ShjTaLiL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2625701" cy="2643205"/>
          </a:xfrm>
          <a:prstGeom prst="teardrop">
            <a:avLst/>
          </a:prstGeom>
        </p:spPr>
      </p:pic>
      <p:pic>
        <p:nvPicPr>
          <p:cNvPr id="7" name="Рисунок 6" descr="4URvwrCLU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57166"/>
            <a:ext cx="2769670" cy="2714644"/>
          </a:xfrm>
          <a:prstGeom prst="roundRect">
            <a:avLst/>
          </a:prstGeom>
        </p:spPr>
      </p:pic>
      <p:pic>
        <p:nvPicPr>
          <p:cNvPr id="9" name="Рисунок 8" descr="bw3VctqGp0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214686"/>
            <a:ext cx="2948450" cy="2928958"/>
          </a:xfrm>
          <a:prstGeom prst="roundRect">
            <a:avLst/>
          </a:prstGeom>
        </p:spPr>
      </p:pic>
      <p:pic>
        <p:nvPicPr>
          <p:cNvPr id="10" name="Рисунок 9" descr="2ShjTaLiL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429000"/>
            <a:ext cx="3406772" cy="2703738"/>
          </a:xfrm>
          <a:prstGeom prst="foldedCorner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636722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Мы спечем большой пирог</a:t>
            </a:r>
            <a:br>
              <a:rPr lang="ru-RU" sz="3200" dirty="0" smtClean="0"/>
            </a:br>
            <a:r>
              <a:rPr lang="ru-RU" sz="3200" dirty="0" smtClean="0"/>
              <a:t>с яблочной начинкой,</a:t>
            </a:r>
            <a:br>
              <a:rPr lang="ru-RU" sz="3200" dirty="0" smtClean="0"/>
            </a:br>
            <a:r>
              <a:rPr lang="ru-RU" sz="3200" dirty="0" smtClean="0"/>
              <a:t>Яблочный в стакане сок</a:t>
            </a:r>
            <a:br>
              <a:rPr lang="ru-RU" sz="3200" dirty="0" smtClean="0"/>
            </a:br>
            <a:r>
              <a:rPr lang="ru-RU" sz="3200" dirty="0" smtClean="0"/>
              <a:t>Сыты мы с </a:t>
            </a:r>
            <a:r>
              <a:rPr lang="ru-RU" sz="3200" dirty="0" err="1" smtClean="0"/>
              <a:t>Алинкой</a:t>
            </a:r>
            <a:endParaRPr lang="ru-RU" sz="3200" dirty="0"/>
          </a:p>
        </p:txBody>
      </p:sp>
      <p:pic>
        <p:nvPicPr>
          <p:cNvPr id="6" name="Содержимое 5" descr="4ah5IqMgR0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928934"/>
            <a:ext cx="3929090" cy="3552836"/>
          </a:xfrm>
          <a:prstGeom prst="ellipse">
            <a:avLst/>
          </a:prstGeom>
          <a:solidFill>
            <a:srgbClr val="00B0F0"/>
          </a:solidFill>
        </p:spPr>
      </p:pic>
      <p:pic>
        <p:nvPicPr>
          <p:cNvPr id="7" name="Рисунок 6" descr="doEwQ3Ul9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500174"/>
            <a:ext cx="5214942" cy="4214842"/>
          </a:xfrm>
          <a:prstGeom prst="ellipse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Я - заморский гость, банан, </a:t>
            </a:r>
            <a:br>
              <a:rPr lang="ru-RU" sz="2800" dirty="0" smtClean="0"/>
            </a:br>
            <a:r>
              <a:rPr lang="ru-RU" sz="2800" dirty="0" smtClean="0"/>
              <a:t>Переплыл я океан. </a:t>
            </a:r>
            <a:br>
              <a:rPr lang="ru-RU" sz="2800" dirty="0" smtClean="0"/>
            </a:br>
            <a:r>
              <a:rPr lang="ru-RU" sz="2800" dirty="0" smtClean="0"/>
              <a:t>Меня солнце попросило </a:t>
            </a:r>
            <a:br>
              <a:rPr lang="ru-RU" sz="2800" dirty="0" smtClean="0"/>
            </a:br>
            <a:r>
              <a:rPr lang="ru-RU" sz="2800" dirty="0" smtClean="0"/>
              <a:t>Передать свою вам силу.</a:t>
            </a:r>
            <a:endParaRPr lang="ru-RU" sz="2800" dirty="0"/>
          </a:p>
        </p:txBody>
      </p:sp>
      <p:pic>
        <p:nvPicPr>
          <p:cNvPr id="7" name="Содержимое 6" descr="SLOePxsKLT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14488"/>
            <a:ext cx="3657600" cy="2192138"/>
          </a:xfrm>
          <a:prstGeom prst="snip2DiagRect">
            <a:avLst/>
          </a:prstGeom>
        </p:spPr>
      </p:pic>
      <p:pic>
        <p:nvPicPr>
          <p:cNvPr id="8" name="Содержимое 7" descr="ziqtgS4PTY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07972" y="1524000"/>
            <a:ext cx="2795356" cy="4664075"/>
          </a:xfrm>
          <a:prstGeom prst="foldedCorner">
            <a:avLst/>
          </a:prstGeom>
        </p:spPr>
      </p:pic>
      <p:pic>
        <p:nvPicPr>
          <p:cNvPr id="9" name="Рисунок 8" descr="VxyG6D4SN0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3786190"/>
            <a:ext cx="3357586" cy="3071810"/>
          </a:xfrm>
          <a:prstGeom prst="ellipse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На Новый год скорее покупай,</a:t>
            </a:r>
            <a:br>
              <a:rPr lang="ru-RU" sz="3600" dirty="0" smtClean="0"/>
            </a:br>
            <a:r>
              <a:rPr lang="ru-RU" sz="3600" dirty="0" smtClean="0"/>
              <a:t>Ты про него смотри не забывай.</a:t>
            </a:r>
            <a:br>
              <a:rPr lang="ru-RU" sz="3600" dirty="0" smtClean="0"/>
            </a:br>
            <a:r>
              <a:rPr lang="ru-RU" sz="3600" dirty="0" smtClean="0"/>
              <a:t>А корочки выбрасывай скорей,</a:t>
            </a:r>
            <a:br>
              <a:rPr lang="ru-RU" sz="3600" dirty="0" smtClean="0"/>
            </a:br>
            <a:r>
              <a:rPr lang="ru-RU" sz="3600" dirty="0" smtClean="0"/>
              <a:t>Мы любим мандарин всего </a:t>
            </a:r>
            <a:r>
              <a:rPr lang="ru-RU" dirty="0" smtClean="0"/>
              <a:t>сильней</a:t>
            </a:r>
            <a:endParaRPr lang="ru-RU" dirty="0"/>
          </a:p>
        </p:txBody>
      </p:sp>
      <p:pic>
        <p:nvPicPr>
          <p:cNvPr id="5" name="Содержимое 4" descr="L7wOe6Ibdy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84437"/>
            <a:ext cx="3657600" cy="2743200"/>
          </a:xfrm>
          <a:prstGeom prst="ellipse">
            <a:avLst/>
          </a:prstGeom>
        </p:spPr>
      </p:pic>
      <p:pic>
        <p:nvPicPr>
          <p:cNvPr id="6" name="Содержимое 5" descr="hhRVRyjD2WQ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1857364"/>
            <a:ext cx="3498056" cy="4664075"/>
          </a:xfrm>
          <a:prstGeom prst="foldedCorner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err="1" smtClean="0"/>
              <a:t>Алый,сахарный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smtClean="0"/>
              <a:t>Кафтан </a:t>
            </a:r>
            <a:r>
              <a:rPr lang="ru-RU" i="1" dirty="0" err="1" smtClean="0"/>
              <a:t>зеленый,бархатный</a:t>
            </a:r>
            <a:r>
              <a:rPr lang="ru-RU" i="1" dirty="0" smtClean="0"/>
              <a:t>!</a:t>
            </a:r>
            <a:endParaRPr lang="ru-RU" i="1" dirty="0"/>
          </a:p>
        </p:txBody>
      </p:sp>
      <p:pic>
        <p:nvPicPr>
          <p:cNvPr id="5" name="Содержимое 4" descr="QDa9Zzg6V2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00174"/>
            <a:ext cx="3643338" cy="3286148"/>
          </a:xfrm>
          <a:prstGeom prst="roundRect">
            <a:avLst/>
          </a:prstGeom>
        </p:spPr>
      </p:pic>
      <p:pic>
        <p:nvPicPr>
          <p:cNvPr id="6" name="Содержимое 5" descr="FNTjG3B1q_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5719" y="1524000"/>
            <a:ext cx="3359861" cy="4664075"/>
          </a:xfrm>
          <a:prstGeom prst="foldedCorner">
            <a:avLst/>
          </a:prstGeom>
        </p:spPr>
      </p:pic>
      <p:pic>
        <p:nvPicPr>
          <p:cNvPr id="7" name="Рисунок 6" descr="-aj8vN7rgw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214794"/>
            <a:ext cx="2571768" cy="2643206"/>
          </a:xfrm>
          <a:prstGeom prst="ellipse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Гранат мы любим очень, потому что вкусный очень!!!</a:t>
            </a:r>
            <a:endParaRPr lang="ru-RU" dirty="0"/>
          </a:p>
        </p:txBody>
      </p:sp>
      <p:pic>
        <p:nvPicPr>
          <p:cNvPr id="8" name="Содержимое 7" descr="72ZbO_Yt7D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357430"/>
            <a:ext cx="3657600" cy="2743200"/>
          </a:xfrm>
          <a:prstGeom prst="roundRect">
            <a:avLst/>
          </a:prstGeom>
        </p:spPr>
      </p:pic>
      <p:pic>
        <p:nvPicPr>
          <p:cNvPr id="9" name="Содержимое 8" descr="wTDr48mGL7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  <a:prstGeom prst="round2Diag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0"/>
            <a:ext cx="8005026" cy="141763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>Наливное ,сладкое</a:t>
            </a:r>
            <a:br>
              <a:rPr lang="ru-RU" sz="3200" b="1" i="1" dirty="0" smtClean="0"/>
            </a:br>
            <a:r>
              <a:rPr lang="ru-RU" sz="3200" b="1" i="1" dirty="0" smtClean="0"/>
              <a:t>С яблони упало-</a:t>
            </a:r>
            <a:br>
              <a:rPr lang="ru-RU" sz="3200" b="1" i="1" dirty="0" smtClean="0"/>
            </a:br>
            <a:r>
              <a:rPr lang="ru-RU" sz="3200" b="1" i="1" dirty="0" smtClean="0"/>
              <a:t>бок себе сломало</a:t>
            </a:r>
            <a:endParaRPr lang="ru-RU" sz="3200" b="1" i="1" dirty="0"/>
          </a:p>
        </p:txBody>
      </p:sp>
      <p:pic>
        <p:nvPicPr>
          <p:cNvPr id="7" name="Содержимое 6" descr="rjpl_LAiYp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447800"/>
            <a:ext cx="6143668" cy="54102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500694" y="0"/>
            <a:ext cx="3643306" cy="6572272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Раз,два,три,четыре,пять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3200" dirty="0" smtClean="0"/>
              <a:t>Начинаем мы считать</a:t>
            </a:r>
            <a:br>
              <a:rPr lang="ru-RU" sz="3200" dirty="0" smtClean="0"/>
            </a:br>
            <a:r>
              <a:rPr lang="ru-RU" sz="3200" dirty="0" smtClean="0"/>
              <a:t>Принесли из магазина</a:t>
            </a:r>
            <a:br>
              <a:rPr lang="ru-RU" sz="3200" dirty="0" smtClean="0"/>
            </a:br>
            <a:r>
              <a:rPr lang="ru-RU" sz="3200" dirty="0" smtClean="0"/>
              <a:t>мы огромную корзину</a:t>
            </a:r>
            <a:br>
              <a:rPr lang="ru-RU" sz="3200" dirty="0" smtClean="0"/>
            </a:br>
            <a:r>
              <a:rPr lang="ru-RU" sz="3200" dirty="0" smtClean="0"/>
              <a:t>фруктов много разных в ней</a:t>
            </a:r>
            <a:br>
              <a:rPr lang="ru-RU" sz="3200" dirty="0" smtClean="0"/>
            </a:br>
            <a:r>
              <a:rPr lang="ru-RU" sz="3200" dirty="0" smtClean="0"/>
              <a:t>ты помой и ешь скорей! </a:t>
            </a:r>
            <a:endParaRPr lang="ru-RU" sz="3200" dirty="0"/>
          </a:p>
        </p:txBody>
      </p:sp>
      <p:pic>
        <p:nvPicPr>
          <p:cNvPr id="7" name="Содержимое 6" descr="IMG_506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>
          <a:xfrm>
            <a:off x="838200" y="571481"/>
            <a:ext cx="4662494" cy="4086054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 flipH="1">
            <a:off x="883919" y="4800600"/>
            <a:ext cx="4402461" cy="7620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Любимые фрукты!!!</a:t>
            </a:r>
            <a:endParaRPr lang="ru-RU" sz="32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241</TotalTime>
  <Words>51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Конкурс для родителей в рамках проекта  «Здоровый малыш»  (формирования здорового образа жизни через работу с родителями) Любимый фрукт вашей семьи!</vt:lpstr>
      <vt:lpstr>Называют меня грушей.  Я скажу, а ты послушай:  Полюбите меня, дети!  Я полезней всех на свете.</vt:lpstr>
      <vt:lpstr>Мы спечем большой пирог с яблочной начинкой, Яблочный в стакане сок Сыты мы с Алинкой</vt:lpstr>
      <vt:lpstr>Я - заморский гость, банан,  Переплыл я океан.  Меня солнце попросило  Передать свою вам силу.</vt:lpstr>
      <vt:lpstr>На Новый год скорее покупай, Ты про него смотри не забывай. А корочки выбрасывай скорей, Мы любим мандарин всего сильней</vt:lpstr>
      <vt:lpstr>Алый,сахарный. Кафтан зеленый,бархатный!</vt:lpstr>
      <vt:lpstr>Гранат мы любим очень, потому что вкусный очень!!!</vt:lpstr>
      <vt:lpstr>Наливное ,сладкое С яблони упало- бок себе сломало</vt:lpstr>
      <vt:lpstr>Раз,два,три,четыре,пять, Начинаем мы считать Принесли из магазина мы огромную корзину фруктов много разных в ней ты помой и ешь скорей!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Ромы Махалова</dc:title>
  <dc:creator>Регина</dc:creator>
  <cp:lastModifiedBy>Регина</cp:lastModifiedBy>
  <cp:revision>26</cp:revision>
  <dcterms:created xsi:type="dcterms:W3CDTF">2015-11-22T15:40:59Z</dcterms:created>
  <dcterms:modified xsi:type="dcterms:W3CDTF">2015-11-29T12:16:47Z</dcterms:modified>
</cp:coreProperties>
</file>