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с флешки октябрь\как научить ребенка различать цвета\image.jpg"/>
          <p:cNvPicPr>
            <a:picLocks noChangeAspect="1" noChangeArrowheads="1"/>
          </p:cNvPicPr>
          <p:nvPr/>
        </p:nvPicPr>
        <p:blipFill>
          <a:blip r:embed="rId2" cstate="print"/>
          <a:srcRect l="1389" r="2493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Home\Desktop\с флешки октябрь\как научить ребенка различать цвета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Home\Desktop\с флешки октябрь\как научить ребенка различать цвета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Home\Desktop\с флешки октябрь\как научить ребенка различать цвета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Image&amp;Matros®</cp:lastModifiedBy>
  <cp:revision>1</cp:revision>
  <dcterms:created xsi:type="dcterms:W3CDTF">2016-01-16T09:38:32Z</dcterms:created>
  <dcterms:modified xsi:type="dcterms:W3CDTF">2016-01-16T09:42:23Z</dcterms:modified>
</cp:coreProperties>
</file>