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22"/>
  </p:notesMasterIdLst>
  <p:sldIdLst>
    <p:sldId id="256" r:id="rId2"/>
    <p:sldId id="291" r:id="rId3"/>
    <p:sldId id="287" r:id="rId4"/>
    <p:sldId id="288" r:id="rId5"/>
    <p:sldId id="289" r:id="rId6"/>
    <p:sldId id="290" r:id="rId7"/>
    <p:sldId id="259" r:id="rId8"/>
    <p:sldId id="282" r:id="rId9"/>
    <p:sldId id="280" r:id="rId10"/>
    <p:sldId id="281" r:id="rId11"/>
    <p:sldId id="267" r:id="rId12"/>
    <p:sldId id="279" r:id="rId13"/>
    <p:sldId id="275" r:id="rId14"/>
    <p:sldId id="276" r:id="rId15"/>
    <p:sldId id="293" r:id="rId16"/>
    <p:sldId id="277" r:id="rId17"/>
    <p:sldId id="258" r:id="rId18"/>
    <p:sldId id="284" r:id="rId19"/>
    <p:sldId id="292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66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3B8CEA-D209-4606-A8AB-22F114A7094C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F39BB-C675-4FCD-BDE2-774B3A08303F}">
      <dgm:prSet phldrT="[Текст]"/>
      <dgm:spPr/>
      <dgm:t>
        <a:bodyPr/>
        <a:lstStyle/>
        <a:p>
          <a:r>
            <a:rPr lang="ru-RU" dirty="0" smtClean="0"/>
            <a:t>Работа с детьми</a:t>
          </a:r>
          <a:endParaRPr lang="ru-RU" dirty="0"/>
        </a:p>
      </dgm:t>
    </dgm:pt>
    <dgm:pt modelId="{A24EBE0F-4981-4322-8AFC-49F2F3BFE612}" type="parTrans" cxnId="{878B3330-1FF7-463C-A7EE-73B9E60C4B62}">
      <dgm:prSet/>
      <dgm:spPr/>
      <dgm:t>
        <a:bodyPr/>
        <a:lstStyle/>
        <a:p>
          <a:endParaRPr lang="ru-RU"/>
        </a:p>
      </dgm:t>
    </dgm:pt>
    <dgm:pt modelId="{57009ECA-1492-4172-B27C-78BCDECAD0C0}" type="sibTrans" cxnId="{878B3330-1FF7-463C-A7EE-73B9E60C4B62}">
      <dgm:prSet/>
      <dgm:spPr/>
      <dgm:t>
        <a:bodyPr/>
        <a:lstStyle/>
        <a:p>
          <a:endParaRPr lang="ru-RU"/>
        </a:p>
      </dgm:t>
    </dgm:pt>
    <dgm:pt modelId="{ACC4642F-7B80-427C-9CB3-F6679E84C296}">
      <dgm:prSet phldrT="[Текст]"/>
      <dgm:spPr/>
      <dgm:t>
        <a:bodyPr/>
        <a:lstStyle/>
        <a:p>
          <a:r>
            <a:rPr lang="ru-RU" dirty="0" smtClean="0"/>
            <a:t>Работа с родителями</a:t>
          </a:r>
          <a:endParaRPr lang="ru-RU" dirty="0"/>
        </a:p>
      </dgm:t>
    </dgm:pt>
    <dgm:pt modelId="{3A8D3240-9A6A-4001-81BA-82FC77835A3B}" type="parTrans" cxnId="{3E129FF1-8C88-4DD4-81E7-97FD18067199}">
      <dgm:prSet/>
      <dgm:spPr/>
      <dgm:t>
        <a:bodyPr/>
        <a:lstStyle/>
        <a:p>
          <a:endParaRPr lang="ru-RU"/>
        </a:p>
      </dgm:t>
    </dgm:pt>
    <dgm:pt modelId="{0FFF2DE6-5271-411E-AD64-C6C93E6EBF84}" type="sibTrans" cxnId="{3E129FF1-8C88-4DD4-81E7-97FD18067199}">
      <dgm:prSet/>
      <dgm:spPr/>
      <dgm:t>
        <a:bodyPr/>
        <a:lstStyle/>
        <a:p>
          <a:endParaRPr lang="ru-RU"/>
        </a:p>
      </dgm:t>
    </dgm:pt>
    <dgm:pt modelId="{22295E13-88E7-43E4-9A9E-08F6DFACD882}" type="pres">
      <dgm:prSet presAssocID="{FE3B8CEA-D209-4606-A8AB-22F114A7094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4AAC0F-EDA2-4F83-9615-BC7E6487C0A9}" type="pres">
      <dgm:prSet presAssocID="{E23F39BB-C675-4FCD-BDE2-774B3A08303F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334D5-B116-4700-8BD0-4472B87A19D5}" type="pres">
      <dgm:prSet presAssocID="{ACC4642F-7B80-427C-9CB3-F6679E84C296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8B3330-1FF7-463C-A7EE-73B9E60C4B62}" srcId="{FE3B8CEA-D209-4606-A8AB-22F114A7094C}" destId="{E23F39BB-C675-4FCD-BDE2-774B3A08303F}" srcOrd="0" destOrd="0" parTransId="{A24EBE0F-4981-4322-8AFC-49F2F3BFE612}" sibTransId="{57009ECA-1492-4172-B27C-78BCDECAD0C0}"/>
    <dgm:cxn modelId="{3E129FF1-8C88-4DD4-81E7-97FD18067199}" srcId="{FE3B8CEA-D209-4606-A8AB-22F114A7094C}" destId="{ACC4642F-7B80-427C-9CB3-F6679E84C296}" srcOrd="1" destOrd="0" parTransId="{3A8D3240-9A6A-4001-81BA-82FC77835A3B}" sibTransId="{0FFF2DE6-5271-411E-AD64-C6C93E6EBF84}"/>
    <dgm:cxn modelId="{46775472-EDF6-4D60-A3BD-E2673F6116BA}" type="presOf" srcId="{E23F39BB-C675-4FCD-BDE2-774B3A08303F}" destId="{C44AAC0F-EDA2-4F83-9615-BC7E6487C0A9}" srcOrd="0" destOrd="0" presId="urn:microsoft.com/office/officeart/2005/8/layout/arrow5"/>
    <dgm:cxn modelId="{FEC587F4-7F6F-4B33-BFE2-8D4AED2D3AD4}" type="presOf" srcId="{ACC4642F-7B80-427C-9CB3-F6679E84C296}" destId="{89C334D5-B116-4700-8BD0-4472B87A19D5}" srcOrd="0" destOrd="0" presId="urn:microsoft.com/office/officeart/2005/8/layout/arrow5"/>
    <dgm:cxn modelId="{8312D427-C8DE-4BE7-861C-010E4EFA2D0B}" type="presOf" srcId="{FE3B8CEA-D209-4606-A8AB-22F114A7094C}" destId="{22295E13-88E7-43E4-9A9E-08F6DFACD882}" srcOrd="0" destOrd="0" presId="urn:microsoft.com/office/officeart/2005/8/layout/arrow5"/>
    <dgm:cxn modelId="{9EBAABDE-FBDC-401F-832F-B9844E4C99AF}" type="presParOf" srcId="{22295E13-88E7-43E4-9A9E-08F6DFACD882}" destId="{C44AAC0F-EDA2-4F83-9615-BC7E6487C0A9}" srcOrd="0" destOrd="0" presId="urn:microsoft.com/office/officeart/2005/8/layout/arrow5"/>
    <dgm:cxn modelId="{3674FC24-DB0E-4248-BB5B-790E5CAEE4DA}" type="presParOf" srcId="{22295E13-88E7-43E4-9A9E-08F6DFACD882}" destId="{89C334D5-B116-4700-8BD0-4472B87A19D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CC9C87-1415-4745-9F6A-743A09B76789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54451D-09C8-44BD-8F36-E14927B07E2A}">
      <dgm:prSet phldrT="[Текст]"/>
      <dgm:spPr/>
      <dgm:t>
        <a:bodyPr/>
        <a:lstStyle/>
        <a:p>
          <a:r>
            <a:rPr lang="ru-RU" dirty="0" smtClean="0"/>
            <a:t>Формы решения задач</a:t>
          </a:r>
          <a:endParaRPr lang="ru-RU" dirty="0"/>
        </a:p>
      </dgm:t>
    </dgm:pt>
    <dgm:pt modelId="{CCED24E1-DD0F-4A6C-8C66-FF4F0DEE4286}" type="parTrans" cxnId="{30292389-6D3B-4488-8981-165CB72A17DB}">
      <dgm:prSet/>
      <dgm:spPr/>
      <dgm:t>
        <a:bodyPr/>
        <a:lstStyle/>
        <a:p>
          <a:endParaRPr lang="ru-RU"/>
        </a:p>
      </dgm:t>
    </dgm:pt>
    <dgm:pt modelId="{5D3F0BC7-D675-4397-8E64-0C127B732D75}" type="sibTrans" cxnId="{30292389-6D3B-4488-8981-165CB72A17DB}">
      <dgm:prSet/>
      <dgm:spPr/>
      <dgm:t>
        <a:bodyPr/>
        <a:lstStyle/>
        <a:p>
          <a:endParaRPr lang="ru-RU"/>
        </a:p>
      </dgm:t>
    </dgm:pt>
    <dgm:pt modelId="{57F0F7DF-C5F2-4683-BDFC-6249F5926B47}">
      <dgm:prSet phldrT="[Текст]"/>
      <dgm:spPr/>
      <dgm:t>
        <a:bodyPr/>
        <a:lstStyle/>
        <a:p>
          <a:r>
            <a:rPr lang="ru-RU" dirty="0" smtClean="0"/>
            <a:t>Фронтальные занятия</a:t>
          </a:r>
          <a:endParaRPr lang="ru-RU" dirty="0"/>
        </a:p>
      </dgm:t>
    </dgm:pt>
    <dgm:pt modelId="{AB24BC17-9F70-406C-B98F-22E054A1B731}" type="parTrans" cxnId="{3A28A36D-6BDC-4D52-95DF-A018FA568DDA}">
      <dgm:prSet/>
      <dgm:spPr/>
      <dgm:t>
        <a:bodyPr/>
        <a:lstStyle/>
        <a:p>
          <a:endParaRPr lang="ru-RU"/>
        </a:p>
      </dgm:t>
    </dgm:pt>
    <dgm:pt modelId="{83EA193D-F95A-40D0-A04B-250A85125F36}" type="sibTrans" cxnId="{3A28A36D-6BDC-4D52-95DF-A018FA568DDA}">
      <dgm:prSet/>
      <dgm:spPr/>
      <dgm:t>
        <a:bodyPr/>
        <a:lstStyle/>
        <a:p>
          <a:endParaRPr lang="ru-RU"/>
        </a:p>
      </dgm:t>
    </dgm:pt>
    <dgm:pt modelId="{FA21279B-A352-49BA-B861-517477FAD5BD}">
      <dgm:prSet phldrT="[Текст]"/>
      <dgm:spPr/>
      <dgm:t>
        <a:bodyPr/>
        <a:lstStyle/>
        <a:p>
          <a:r>
            <a:rPr lang="ru-RU" dirty="0" smtClean="0"/>
            <a:t>Индивидуальные занятия</a:t>
          </a:r>
          <a:endParaRPr lang="ru-RU" dirty="0"/>
        </a:p>
      </dgm:t>
    </dgm:pt>
    <dgm:pt modelId="{CE01298E-736B-4DF4-9911-9938852D390E}" type="parTrans" cxnId="{9DEF1F92-B0B3-431C-897C-F485C14447C3}">
      <dgm:prSet/>
      <dgm:spPr/>
      <dgm:t>
        <a:bodyPr/>
        <a:lstStyle/>
        <a:p>
          <a:endParaRPr lang="ru-RU"/>
        </a:p>
      </dgm:t>
    </dgm:pt>
    <dgm:pt modelId="{B2C05D73-6FCA-4300-8FD9-D31987A83B9B}" type="sibTrans" cxnId="{9DEF1F92-B0B3-431C-897C-F485C14447C3}">
      <dgm:prSet/>
      <dgm:spPr/>
      <dgm:t>
        <a:bodyPr/>
        <a:lstStyle/>
        <a:p>
          <a:endParaRPr lang="ru-RU"/>
        </a:p>
      </dgm:t>
    </dgm:pt>
    <dgm:pt modelId="{B5D486C9-2584-41B2-AD7A-5F45F43F8E18}">
      <dgm:prSet phldrT="[Текст]"/>
      <dgm:spPr/>
      <dgm:t>
        <a:bodyPr/>
        <a:lstStyle/>
        <a:p>
          <a:r>
            <a:rPr lang="ru-RU" dirty="0" smtClean="0"/>
            <a:t>Рекомендуется проводить </a:t>
          </a:r>
          <a:endParaRPr lang="ru-RU" dirty="0"/>
        </a:p>
      </dgm:t>
    </dgm:pt>
    <dgm:pt modelId="{650A651C-9CFE-4A42-946E-080788587BA4}" type="parTrans" cxnId="{7E2C9E00-47F3-4F89-A9A8-38443B662C48}">
      <dgm:prSet/>
      <dgm:spPr/>
      <dgm:t>
        <a:bodyPr/>
        <a:lstStyle/>
        <a:p>
          <a:endParaRPr lang="ru-RU"/>
        </a:p>
      </dgm:t>
    </dgm:pt>
    <dgm:pt modelId="{C2C64EBC-7C88-4690-BD77-D45C2C715B6E}" type="sibTrans" cxnId="{7E2C9E00-47F3-4F89-A9A8-38443B662C48}">
      <dgm:prSet/>
      <dgm:spPr/>
      <dgm:t>
        <a:bodyPr/>
        <a:lstStyle/>
        <a:p>
          <a:endParaRPr lang="ru-RU"/>
        </a:p>
      </dgm:t>
    </dgm:pt>
    <dgm:pt modelId="{DF47EDD4-B8B2-45F1-9DF0-89C0FEA082B6}">
      <dgm:prSet phldrT="[Текст]"/>
      <dgm:spPr/>
      <dgm:t>
        <a:bodyPr/>
        <a:lstStyle/>
        <a:p>
          <a:r>
            <a:rPr kumimoji="0" lang="ru-RU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ролевые, театрализованные и дидактические игры</a:t>
          </a:r>
          <a:endParaRPr lang="ru-RU" dirty="0"/>
        </a:p>
      </dgm:t>
    </dgm:pt>
    <dgm:pt modelId="{97457EDF-9B36-4094-82E1-4F1A7A5CA45A}" type="parTrans" cxnId="{0D8641E4-114B-4A86-A0E5-553352449E3F}">
      <dgm:prSet/>
      <dgm:spPr/>
      <dgm:t>
        <a:bodyPr/>
        <a:lstStyle/>
        <a:p>
          <a:endParaRPr lang="ru-RU"/>
        </a:p>
      </dgm:t>
    </dgm:pt>
    <dgm:pt modelId="{B24BA291-95E2-4EC3-8A2F-A216A7DA322E}" type="sibTrans" cxnId="{0D8641E4-114B-4A86-A0E5-553352449E3F}">
      <dgm:prSet/>
      <dgm:spPr/>
      <dgm:t>
        <a:bodyPr/>
        <a:lstStyle/>
        <a:p>
          <a:endParaRPr lang="ru-RU"/>
        </a:p>
      </dgm:t>
    </dgm:pt>
    <dgm:pt modelId="{596941B8-06BB-44C4-861E-9677A3EEAEE9}">
      <dgm:prSet phldrT="[Текст]"/>
      <dgm:spPr/>
      <dgm:t>
        <a:bodyPr/>
        <a:lstStyle/>
        <a:p>
          <a:r>
            <a:rPr kumimoji="0" lang="ru-RU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игры и упражнения на развитие эмоциональной сферы</a:t>
          </a:r>
          <a:endParaRPr lang="ru-RU" dirty="0"/>
        </a:p>
      </dgm:t>
    </dgm:pt>
    <dgm:pt modelId="{22880286-A2CC-4278-BBAF-C153FCE5BA07}" type="parTrans" cxnId="{96FFAA26-A616-41B6-9A12-B32AF626D69D}">
      <dgm:prSet/>
      <dgm:spPr/>
      <dgm:t>
        <a:bodyPr/>
        <a:lstStyle/>
        <a:p>
          <a:endParaRPr lang="ru-RU"/>
        </a:p>
      </dgm:t>
    </dgm:pt>
    <dgm:pt modelId="{8A55052B-9E3C-466A-80BF-B56C553C504C}" type="sibTrans" cxnId="{96FFAA26-A616-41B6-9A12-B32AF626D69D}">
      <dgm:prSet/>
      <dgm:spPr/>
      <dgm:t>
        <a:bodyPr/>
        <a:lstStyle/>
        <a:p>
          <a:endParaRPr lang="ru-RU"/>
        </a:p>
      </dgm:t>
    </dgm:pt>
    <dgm:pt modelId="{CF31F920-5B67-4322-8A45-B72F83E1C72D}">
      <dgm:prSet phldrT="[Текст]"/>
      <dgm:spPr/>
      <dgm:t>
        <a:bodyPr/>
        <a:lstStyle/>
        <a:p>
          <a:r>
            <a:rPr lang="ru-RU" dirty="0" smtClean="0"/>
            <a:t>Организовывать</a:t>
          </a:r>
          <a:endParaRPr lang="ru-RU" dirty="0"/>
        </a:p>
      </dgm:t>
    </dgm:pt>
    <dgm:pt modelId="{267D1D97-BEBA-4004-BB08-E163440E0D6D}" type="parTrans" cxnId="{3E406488-2230-449C-B111-E59DFAE9ECDE}">
      <dgm:prSet/>
      <dgm:spPr/>
      <dgm:t>
        <a:bodyPr/>
        <a:lstStyle/>
        <a:p>
          <a:endParaRPr lang="ru-RU"/>
        </a:p>
      </dgm:t>
    </dgm:pt>
    <dgm:pt modelId="{945E401E-64BF-4F2E-9766-B5EDCF1CA7CA}" type="sibTrans" cxnId="{3E406488-2230-449C-B111-E59DFAE9ECDE}">
      <dgm:prSet/>
      <dgm:spPr/>
      <dgm:t>
        <a:bodyPr/>
        <a:lstStyle/>
        <a:p>
          <a:endParaRPr lang="ru-RU"/>
        </a:p>
      </dgm:t>
    </dgm:pt>
    <dgm:pt modelId="{775FC338-278F-427C-88B5-1AAE52355DA8}">
      <dgm:prSet phldrT="[Текст]"/>
      <dgm:spPr/>
      <dgm:t>
        <a:bodyPr/>
        <a:lstStyle/>
        <a:p>
          <a:r>
            <a:rPr kumimoji="0" lang="ru-RU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проблемно</a:t>
          </a:r>
          <a:r>
            <a:rPr lang="ru-RU" smtClean="0"/>
            <a:t>-поисковую деятельность детей</a:t>
          </a:r>
          <a:endParaRPr lang="ru-RU" dirty="0"/>
        </a:p>
      </dgm:t>
    </dgm:pt>
    <dgm:pt modelId="{009DA3FB-28F5-40C6-B5E9-17607FEDFED1}" type="parTrans" cxnId="{F0A305B9-15FC-45BA-B08F-5E6BDD9946DB}">
      <dgm:prSet/>
      <dgm:spPr/>
      <dgm:t>
        <a:bodyPr/>
        <a:lstStyle/>
        <a:p>
          <a:endParaRPr lang="ru-RU"/>
        </a:p>
      </dgm:t>
    </dgm:pt>
    <dgm:pt modelId="{CA2B5CC9-00D4-4864-83C9-223926351D3C}" type="sibTrans" cxnId="{F0A305B9-15FC-45BA-B08F-5E6BDD9946DB}">
      <dgm:prSet/>
      <dgm:spPr/>
      <dgm:t>
        <a:bodyPr/>
        <a:lstStyle/>
        <a:p>
          <a:endParaRPr lang="ru-RU"/>
        </a:p>
      </dgm:t>
    </dgm:pt>
    <dgm:pt modelId="{855ABF59-0DA1-47D8-9DD8-BA6729FAECCB}">
      <dgm:prSet phldrT="[Текст]"/>
      <dgm:spPr/>
      <dgm:t>
        <a:bodyPr/>
        <a:lstStyle/>
        <a:p>
          <a:r>
            <a:rPr kumimoji="0" lang="ru-RU" b="0" i="0" u="none" strike="noStrike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продуктивные виды деятельности</a:t>
          </a:r>
          <a:endParaRPr lang="ru-RU" dirty="0"/>
        </a:p>
      </dgm:t>
    </dgm:pt>
    <dgm:pt modelId="{A1E22BD4-649F-47F9-B946-3A6917B6B5A8}" type="parTrans" cxnId="{4AF48FBE-D149-4A08-852A-72E7B0A00EEE}">
      <dgm:prSet/>
      <dgm:spPr/>
      <dgm:t>
        <a:bodyPr/>
        <a:lstStyle/>
        <a:p>
          <a:endParaRPr lang="ru-RU"/>
        </a:p>
      </dgm:t>
    </dgm:pt>
    <dgm:pt modelId="{566FEDBE-7A6C-4DC7-A13D-F0F35ABEA5E2}" type="sibTrans" cxnId="{4AF48FBE-D149-4A08-852A-72E7B0A00EEE}">
      <dgm:prSet/>
      <dgm:spPr/>
      <dgm:t>
        <a:bodyPr/>
        <a:lstStyle/>
        <a:p>
          <a:endParaRPr lang="ru-RU"/>
        </a:p>
      </dgm:t>
    </dgm:pt>
    <dgm:pt modelId="{302BF2CC-5EFF-4A9B-AAA2-DA5D3DFF88C3}">
      <dgm:prSet/>
      <dgm:spPr/>
      <dgm:t>
        <a:bodyPr/>
        <a:lstStyle/>
        <a:p>
          <a:r>
            <a:rPr lang="ru-RU" dirty="0" smtClean="0"/>
            <a:t>Ведущие виды деятельности</a:t>
          </a:r>
          <a:endParaRPr lang="ru-RU" dirty="0"/>
        </a:p>
      </dgm:t>
    </dgm:pt>
    <dgm:pt modelId="{68EBD4C2-F826-4FA0-8967-B0156DD7D043}" type="parTrans" cxnId="{3AAFE4C6-AA18-4365-9EBB-59491D235BF5}">
      <dgm:prSet/>
      <dgm:spPr/>
      <dgm:t>
        <a:bodyPr/>
        <a:lstStyle/>
        <a:p>
          <a:endParaRPr lang="ru-RU"/>
        </a:p>
      </dgm:t>
    </dgm:pt>
    <dgm:pt modelId="{B5C71DC9-E67A-45D9-9F36-5A1D237B1E5F}" type="sibTrans" cxnId="{3AAFE4C6-AA18-4365-9EBB-59491D235BF5}">
      <dgm:prSet/>
      <dgm:spPr/>
      <dgm:t>
        <a:bodyPr/>
        <a:lstStyle/>
        <a:p>
          <a:endParaRPr lang="ru-RU"/>
        </a:p>
      </dgm:t>
    </dgm:pt>
    <dgm:pt modelId="{033BE954-5DFD-4B6E-8C6B-4F49BE36DC06}">
      <dgm:prSet/>
      <dgm:spPr/>
      <dgm:t>
        <a:bodyPr/>
        <a:lstStyle/>
        <a:p>
          <a:r>
            <a:rPr lang="ru-RU" dirty="0" smtClean="0"/>
            <a:t>Игровая </a:t>
          </a:r>
          <a:endParaRPr lang="ru-RU" dirty="0"/>
        </a:p>
      </dgm:t>
    </dgm:pt>
    <dgm:pt modelId="{D6766B95-635F-45FF-9512-3288669AEDE3}" type="parTrans" cxnId="{E9C611B0-23E2-4CF5-AF15-81884A9F2E57}">
      <dgm:prSet/>
      <dgm:spPr/>
      <dgm:t>
        <a:bodyPr/>
        <a:lstStyle/>
        <a:p>
          <a:endParaRPr lang="ru-RU"/>
        </a:p>
      </dgm:t>
    </dgm:pt>
    <dgm:pt modelId="{51E974F3-4EDB-422C-8CB2-94588720516F}" type="sibTrans" cxnId="{E9C611B0-23E2-4CF5-AF15-81884A9F2E57}">
      <dgm:prSet/>
      <dgm:spPr/>
      <dgm:t>
        <a:bodyPr/>
        <a:lstStyle/>
        <a:p>
          <a:endParaRPr lang="ru-RU"/>
        </a:p>
      </dgm:t>
    </dgm:pt>
    <dgm:pt modelId="{B467CAC9-3189-4011-A453-27EA137C0289}">
      <dgm:prSet/>
      <dgm:spPr/>
      <dgm:t>
        <a:bodyPr/>
        <a:lstStyle/>
        <a:p>
          <a:r>
            <a:rPr lang="ru-RU" dirty="0" smtClean="0"/>
            <a:t>Художественная продуктивная</a:t>
          </a:r>
          <a:endParaRPr lang="ru-RU" dirty="0"/>
        </a:p>
      </dgm:t>
    </dgm:pt>
    <dgm:pt modelId="{70DDD4AC-8C42-417A-965B-4A940DD1B340}" type="parTrans" cxnId="{36D1EB6C-5175-49EF-9499-E90B8A32BE2E}">
      <dgm:prSet/>
      <dgm:spPr/>
      <dgm:t>
        <a:bodyPr/>
        <a:lstStyle/>
        <a:p>
          <a:endParaRPr lang="ru-RU"/>
        </a:p>
      </dgm:t>
    </dgm:pt>
    <dgm:pt modelId="{D38FAC3F-2F70-4D3C-9B0B-1DD3A3FA8F79}" type="sibTrans" cxnId="{36D1EB6C-5175-49EF-9499-E90B8A32BE2E}">
      <dgm:prSet/>
      <dgm:spPr/>
      <dgm:t>
        <a:bodyPr/>
        <a:lstStyle/>
        <a:p>
          <a:endParaRPr lang="ru-RU"/>
        </a:p>
      </dgm:t>
    </dgm:pt>
    <dgm:pt modelId="{0C02FEBD-D4E4-40D0-98B7-C7717B23DEC0}" type="pres">
      <dgm:prSet presAssocID="{23CC9C87-1415-4745-9F6A-743A09B767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9F33B8-C022-494D-90CA-7F9DB474BB26}" type="pres">
      <dgm:prSet presAssocID="{2C54451D-09C8-44BD-8F36-E14927B07E2A}" presName="linNode" presStyleCnt="0"/>
      <dgm:spPr/>
    </dgm:pt>
    <dgm:pt modelId="{DF2DCBA3-799B-408A-8C65-F1B186A3B97F}" type="pres">
      <dgm:prSet presAssocID="{2C54451D-09C8-44BD-8F36-E14927B07E2A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8EF0C7-C756-498D-B451-C07A43A4E9CE}" type="pres">
      <dgm:prSet presAssocID="{2C54451D-09C8-44BD-8F36-E14927B07E2A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FA282E-5C53-4AEE-8EDF-252203F68EDA}" type="pres">
      <dgm:prSet presAssocID="{5D3F0BC7-D675-4397-8E64-0C127B732D75}" presName="sp" presStyleCnt="0"/>
      <dgm:spPr/>
    </dgm:pt>
    <dgm:pt modelId="{2D30D83E-36BB-4186-A2ED-506CEE5B9E48}" type="pres">
      <dgm:prSet presAssocID="{302BF2CC-5EFF-4A9B-AAA2-DA5D3DFF88C3}" presName="linNode" presStyleCnt="0"/>
      <dgm:spPr/>
    </dgm:pt>
    <dgm:pt modelId="{4C3DB756-967A-4A48-BE7D-E779276697CE}" type="pres">
      <dgm:prSet presAssocID="{302BF2CC-5EFF-4A9B-AAA2-DA5D3DFF88C3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83F49-D452-4C0D-8B55-95CE071201AB}" type="pres">
      <dgm:prSet presAssocID="{302BF2CC-5EFF-4A9B-AAA2-DA5D3DFF88C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4ADE5-0087-403A-85F2-37B3412E4EA6}" type="pres">
      <dgm:prSet presAssocID="{B5C71DC9-E67A-45D9-9F36-5A1D237B1E5F}" presName="sp" presStyleCnt="0"/>
      <dgm:spPr/>
    </dgm:pt>
    <dgm:pt modelId="{17890184-278E-47E8-83A1-4BE71A89515C}" type="pres">
      <dgm:prSet presAssocID="{B5D486C9-2584-41B2-AD7A-5F45F43F8E18}" presName="linNode" presStyleCnt="0"/>
      <dgm:spPr/>
    </dgm:pt>
    <dgm:pt modelId="{6D94F4DF-7346-4FEE-B754-D5FA223AFBE1}" type="pres">
      <dgm:prSet presAssocID="{B5D486C9-2584-41B2-AD7A-5F45F43F8E18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9C753-8F66-4D69-BF89-6956F25D3E66}" type="pres">
      <dgm:prSet presAssocID="{B5D486C9-2584-41B2-AD7A-5F45F43F8E18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0EC9B-9932-44B1-A18F-BF3DF68FA184}" type="pres">
      <dgm:prSet presAssocID="{C2C64EBC-7C88-4690-BD77-D45C2C715B6E}" presName="sp" presStyleCnt="0"/>
      <dgm:spPr/>
    </dgm:pt>
    <dgm:pt modelId="{44927A9E-1B43-4861-BBC8-825F83393AE7}" type="pres">
      <dgm:prSet presAssocID="{CF31F920-5B67-4322-8A45-B72F83E1C72D}" presName="linNode" presStyleCnt="0"/>
      <dgm:spPr/>
    </dgm:pt>
    <dgm:pt modelId="{A19FD116-7CDC-4056-883A-AA8BD257DA5F}" type="pres">
      <dgm:prSet presAssocID="{CF31F920-5B67-4322-8A45-B72F83E1C72D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607C7-83DD-4113-813D-3A31928E04C6}" type="pres">
      <dgm:prSet presAssocID="{CF31F920-5B67-4322-8A45-B72F83E1C72D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292389-6D3B-4488-8981-165CB72A17DB}" srcId="{23CC9C87-1415-4745-9F6A-743A09B76789}" destId="{2C54451D-09C8-44BD-8F36-E14927B07E2A}" srcOrd="0" destOrd="0" parTransId="{CCED24E1-DD0F-4A6C-8C66-FF4F0DEE4286}" sibTransId="{5D3F0BC7-D675-4397-8E64-0C127B732D75}"/>
    <dgm:cxn modelId="{E1FD8245-7023-4C96-AF11-E39F6ED3D988}" type="presOf" srcId="{57F0F7DF-C5F2-4683-BDFC-6249F5926B47}" destId="{F18EF0C7-C756-498D-B451-C07A43A4E9CE}" srcOrd="0" destOrd="0" presId="urn:microsoft.com/office/officeart/2005/8/layout/vList5"/>
    <dgm:cxn modelId="{350A1476-112E-492C-AEA3-700014F9210B}" type="presOf" srcId="{23CC9C87-1415-4745-9F6A-743A09B76789}" destId="{0C02FEBD-D4E4-40D0-98B7-C7717B23DEC0}" srcOrd="0" destOrd="0" presId="urn:microsoft.com/office/officeart/2005/8/layout/vList5"/>
    <dgm:cxn modelId="{0E27841D-1D4C-4F26-B036-5E9B5BE261FE}" type="presOf" srcId="{775FC338-278F-427C-88B5-1AAE52355DA8}" destId="{1A7607C7-83DD-4113-813D-3A31928E04C6}" srcOrd="0" destOrd="0" presId="urn:microsoft.com/office/officeart/2005/8/layout/vList5"/>
    <dgm:cxn modelId="{E9C611B0-23E2-4CF5-AF15-81884A9F2E57}" srcId="{302BF2CC-5EFF-4A9B-AAA2-DA5D3DFF88C3}" destId="{033BE954-5DFD-4B6E-8C6B-4F49BE36DC06}" srcOrd="0" destOrd="0" parTransId="{D6766B95-635F-45FF-9512-3288669AEDE3}" sibTransId="{51E974F3-4EDB-422C-8CB2-94588720516F}"/>
    <dgm:cxn modelId="{6AFBB124-5938-481C-B1EA-A0B59F2F144B}" type="presOf" srcId="{596941B8-06BB-44C4-861E-9677A3EEAEE9}" destId="{F4B9C753-8F66-4D69-BF89-6956F25D3E66}" srcOrd="0" destOrd="1" presId="urn:microsoft.com/office/officeart/2005/8/layout/vList5"/>
    <dgm:cxn modelId="{0D8641E4-114B-4A86-A0E5-553352449E3F}" srcId="{B5D486C9-2584-41B2-AD7A-5F45F43F8E18}" destId="{DF47EDD4-B8B2-45F1-9DF0-89C0FEA082B6}" srcOrd="0" destOrd="0" parTransId="{97457EDF-9B36-4094-82E1-4F1A7A5CA45A}" sibTransId="{B24BA291-95E2-4EC3-8A2F-A216A7DA322E}"/>
    <dgm:cxn modelId="{9DEF1F92-B0B3-431C-897C-F485C14447C3}" srcId="{2C54451D-09C8-44BD-8F36-E14927B07E2A}" destId="{FA21279B-A352-49BA-B861-517477FAD5BD}" srcOrd="1" destOrd="0" parTransId="{CE01298E-736B-4DF4-9911-9938852D390E}" sibTransId="{B2C05D73-6FCA-4300-8FD9-D31987A83B9B}"/>
    <dgm:cxn modelId="{7E2C9E00-47F3-4F89-A9A8-38443B662C48}" srcId="{23CC9C87-1415-4745-9F6A-743A09B76789}" destId="{B5D486C9-2584-41B2-AD7A-5F45F43F8E18}" srcOrd="2" destOrd="0" parTransId="{650A651C-9CFE-4A42-946E-080788587BA4}" sibTransId="{C2C64EBC-7C88-4690-BD77-D45C2C715B6E}"/>
    <dgm:cxn modelId="{9D4DBDAC-9211-4982-B7AE-1E60C9A58F24}" type="presOf" srcId="{2C54451D-09C8-44BD-8F36-E14927B07E2A}" destId="{DF2DCBA3-799B-408A-8C65-F1B186A3B97F}" srcOrd="0" destOrd="0" presId="urn:microsoft.com/office/officeart/2005/8/layout/vList5"/>
    <dgm:cxn modelId="{96FFAA26-A616-41B6-9A12-B32AF626D69D}" srcId="{B5D486C9-2584-41B2-AD7A-5F45F43F8E18}" destId="{596941B8-06BB-44C4-861E-9677A3EEAEE9}" srcOrd="1" destOrd="0" parTransId="{22880286-A2CC-4278-BBAF-C153FCE5BA07}" sibTransId="{8A55052B-9E3C-466A-80BF-B56C553C504C}"/>
    <dgm:cxn modelId="{4AF48FBE-D149-4A08-852A-72E7B0A00EEE}" srcId="{CF31F920-5B67-4322-8A45-B72F83E1C72D}" destId="{855ABF59-0DA1-47D8-9DD8-BA6729FAECCB}" srcOrd="1" destOrd="0" parTransId="{A1E22BD4-649F-47F9-B946-3A6917B6B5A8}" sibTransId="{566FEDBE-7A6C-4DC7-A13D-F0F35ABEA5E2}"/>
    <dgm:cxn modelId="{37090F8E-4D84-46D8-B076-B46E9AFA07A2}" type="presOf" srcId="{855ABF59-0DA1-47D8-9DD8-BA6729FAECCB}" destId="{1A7607C7-83DD-4113-813D-3A31928E04C6}" srcOrd="0" destOrd="1" presId="urn:microsoft.com/office/officeart/2005/8/layout/vList5"/>
    <dgm:cxn modelId="{71D75BF9-4D59-44AF-85FC-83E1D2A24E5F}" type="presOf" srcId="{CF31F920-5B67-4322-8A45-B72F83E1C72D}" destId="{A19FD116-7CDC-4056-883A-AA8BD257DA5F}" srcOrd="0" destOrd="0" presId="urn:microsoft.com/office/officeart/2005/8/layout/vList5"/>
    <dgm:cxn modelId="{3E406488-2230-449C-B111-E59DFAE9ECDE}" srcId="{23CC9C87-1415-4745-9F6A-743A09B76789}" destId="{CF31F920-5B67-4322-8A45-B72F83E1C72D}" srcOrd="3" destOrd="0" parTransId="{267D1D97-BEBA-4004-BB08-E163440E0D6D}" sibTransId="{945E401E-64BF-4F2E-9766-B5EDCF1CA7CA}"/>
    <dgm:cxn modelId="{F0A305B9-15FC-45BA-B08F-5E6BDD9946DB}" srcId="{CF31F920-5B67-4322-8A45-B72F83E1C72D}" destId="{775FC338-278F-427C-88B5-1AAE52355DA8}" srcOrd="0" destOrd="0" parTransId="{009DA3FB-28F5-40C6-B5E9-17607FEDFED1}" sibTransId="{CA2B5CC9-00D4-4864-83C9-223926351D3C}"/>
    <dgm:cxn modelId="{3AAFE4C6-AA18-4365-9EBB-59491D235BF5}" srcId="{23CC9C87-1415-4745-9F6A-743A09B76789}" destId="{302BF2CC-5EFF-4A9B-AAA2-DA5D3DFF88C3}" srcOrd="1" destOrd="0" parTransId="{68EBD4C2-F826-4FA0-8967-B0156DD7D043}" sibTransId="{B5C71DC9-E67A-45D9-9F36-5A1D237B1E5F}"/>
    <dgm:cxn modelId="{3A28A36D-6BDC-4D52-95DF-A018FA568DDA}" srcId="{2C54451D-09C8-44BD-8F36-E14927B07E2A}" destId="{57F0F7DF-C5F2-4683-BDFC-6249F5926B47}" srcOrd="0" destOrd="0" parTransId="{AB24BC17-9F70-406C-B98F-22E054A1B731}" sibTransId="{83EA193D-F95A-40D0-A04B-250A85125F36}"/>
    <dgm:cxn modelId="{AA41C07B-13AC-4CFB-87D2-0D3BDB592276}" type="presOf" srcId="{B467CAC9-3189-4011-A453-27EA137C0289}" destId="{56D83F49-D452-4C0D-8B55-95CE071201AB}" srcOrd="0" destOrd="1" presId="urn:microsoft.com/office/officeart/2005/8/layout/vList5"/>
    <dgm:cxn modelId="{17CDA48E-7E7D-4084-9FF4-79C0CE1BD896}" type="presOf" srcId="{302BF2CC-5EFF-4A9B-AAA2-DA5D3DFF88C3}" destId="{4C3DB756-967A-4A48-BE7D-E779276697CE}" srcOrd="0" destOrd="0" presId="urn:microsoft.com/office/officeart/2005/8/layout/vList5"/>
    <dgm:cxn modelId="{36D1EB6C-5175-49EF-9499-E90B8A32BE2E}" srcId="{302BF2CC-5EFF-4A9B-AAA2-DA5D3DFF88C3}" destId="{B467CAC9-3189-4011-A453-27EA137C0289}" srcOrd="1" destOrd="0" parTransId="{70DDD4AC-8C42-417A-965B-4A940DD1B340}" sibTransId="{D38FAC3F-2F70-4D3C-9B0B-1DD3A3FA8F79}"/>
    <dgm:cxn modelId="{FCDEF39F-8ABD-4F91-891D-4B6C9AF9FFED}" type="presOf" srcId="{B5D486C9-2584-41B2-AD7A-5F45F43F8E18}" destId="{6D94F4DF-7346-4FEE-B754-D5FA223AFBE1}" srcOrd="0" destOrd="0" presId="urn:microsoft.com/office/officeart/2005/8/layout/vList5"/>
    <dgm:cxn modelId="{DC387A06-306E-45C6-BEC0-7AD99A0E02E2}" type="presOf" srcId="{DF47EDD4-B8B2-45F1-9DF0-89C0FEA082B6}" destId="{F4B9C753-8F66-4D69-BF89-6956F25D3E66}" srcOrd="0" destOrd="0" presId="urn:microsoft.com/office/officeart/2005/8/layout/vList5"/>
    <dgm:cxn modelId="{48140239-7228-4C53-AE43-20390E972983}" type="presOf" srcId="{FA21279B-A352-49BA-B861-517477FAD5BD}" destId="{F18EF0C7-C756-498D-B451-C07A43A4E9CE}" srcOrd="0" destOrd="1" presId="urn:microsoft.com/office/officeart/2005/8/layout/vList5"/>
    <dgm:cxn modelId="{3B51F900-1CE8-41F2-BB69-EABCFE1A08EE}" type="presOf" srcId="{033BE954-5DFD-4B6E-8C6B-4F49BE36DC06}" destId="{56D83F49-D452-4C0D-8B55-95CE071201AB}" srcOrd="0" destOrd="0" presId="urn:microsoft.com/office/officeart/2005/8/layout/vList5"/>
    <dgm:cxn modelId="{0342F29D-FC4F-4F7B-975D-6E8C436C98F3}" type="presParOf" srcId="{0C02FEBD-D4E4-40D0-98B7-C7717B23DEC0}" destId="{279F33B8-C022-494D-90CA-7F9DB474BB26}" srcOrd="0" destOrd="0" presId="urn:microsoft.com/office/officeart/2005/8/layout/vList5"/>
    <dgm:cxn modelId="{9A9CF0D6-F740-4782-A79B-9E13651A73D7}" type="presParOf" srcId="{279F33B8-C022-494D-90CA-7F9DB474BB26}" destId="{DF2DCBA3-799B-408A-8C65-F1B186A3B97F}" srcOrd="0" destOrd="0" presId="urn:microsoft.com/office/officeart/2005/8/layout/vList5"/>
    <dgm:cxn modelId="{212996E8-3A18-4F6B-BFD3-F5758F432E01}" type="presParOf" srcId="{279F33B8-C022-494D-90CA-7F9DB474BB26}" destId="{F18EF0C7-C756-498D-B451-C07A43A4E9CE}" srcOrd="1" destOrd="0" presId="urn:microsoft.com/office/officeart/2005/8/layout/vList5"/>
    <dgm:cxn modelId="{AC58E9EF-619D-4BB5-9039-9800269AA5A0}" type="presParOf" srcId="{0C02FEBD-D4E4-40D0-98B7-C7717B23DEC0}" destId="{65FA282E-5C53-4AEE-8EDF-252203F68EDA}" srcOrd="1" destOrd="0" presId="urn:microsoft.com/office/officeart/2005/8/layout/vList5"/>
    <dgm:cxn modelId="{E96810D5-3E59-4AAF-A129-6F0132048CB5}" type="presParOf" srcId="{0C02FEBD-D4E4-40D0-98B7-C7717B23DEC0}" destId="{2D30D83E-36BB-4186-A2ED-506CEE5B9E48}" srcOrd="2" destOrd="0" presId="urn:microsoft.com/office/officeart/2005/8/layout/vList5"/>
    <dgm:cxn modelId="{3C35F9AC-CA64-4405-B3BD-BD8E6E57130D}" type="presParOf" srcId="{2D30D83E-36BB-4186-A2ED-506CEE5B9E48}" destId="{4C3DB756-967A-4A48-BE7D-E779276697CE}" srcOrd="0" destOrd="0" presId="urn:microsoft.com/office/officeart/2005/8/layout/vList5"/>
    <dgm:cxn modelId="{BB63907F-3788-4702-BF15-710E18AA0C21}" type="presParOf" srcId="{2D30D83E-36BB-4186-A2ED-506CEE5B9E48}" destId="{56D83F49-D452-4C0D-8B55-95CE071201AB}" srcOrd="1" destOrd="0" presId="urn:microsoft.com/office/officeart/2005/8/layout/vList5"/>
    <dgm:cxn modelId="{DD8D8951-1D1F-4A72-B2D7-CACC71CBAB62}" type="presParOf" srcId="{0C02FEBD-D4E4-40D0-98B7-C7717B23DEC0}" destId="{D9C4ADE5-0087-403A-85F2-37B3412E4EA6}" srcOrd="3" destOrd="0" presId="urn:microsoft.com/office/officeart/2005/8/layout/vList5"/>
    <dgm:cxn modelId="{EE17B197-312E-4E77-9F58-B7F031B68C92}" type="presParOf" srcId="{0C02FEBD-D4E4-40D0-98B7-C7717B23DEC0}" destId="{17890184-278E-47E8-83A1-4BE71A89515C}" srcOrd="4" destOrd="0" presId="urn:microsoft.com/office/officeart/2005/8/layout/vList5"/>
    <dgm:cxn modelId="{7D95D8C8-3A72-4459-B72B-53C5049140BB}" type="presParOf" srcId="{17890184-278E-47E8-83A1-4BE71A89515C}" destId="{6D94F4DF-7346-4FEE-B754-D5FA223AFBE1}" srcOrd="0" destOrd="0" presId="urn:microsoft.com/office/officeart/2005/8/layout/vList5"/>
    <dgm:cxn modelId="{B96A1CE3-99CA-4C1A-844F-2396690D5330}" type="presParOf" srcId="{17890184-278E-47E8-83A1-4BE71A89515C}" destId="{F4B9C753-8F66-4D69-BF89-6956F25D3E66}" srcOrd="1" destOrd="0" presId="urn:microsoft.com/office/officeart/2005/8/layout/vList5"/>
    <dgm:cxn modelId="{747EF7EF-4B08-4410-B212-42CE46B7FDF3}" type="presParOf" srcId="{0C02FEBD-D4E4-40D0-98B7-C7717B23DEC0}" destId="{E490EC9B-9932-44B1-A18F-BF3DF68FA184}" srcOrd="5" destOrd="0" presId="urn:microsoft.com/office/officeart/2005/8/layout/vList5"/>
    <dgm:cxn modelId="{1E943A79-6B80-4DF4-83FD-5E895F15317F}" type="presParOf" srcId="{0C02FEBD-D4E4-40D0-98B7-C7717B23DEC0}" destId="{44927A9E-1B43-4861-BBC8-825F83393AE7}" srcOrd="6" destOrd="0" presId="urn:microsoft.com/office/officeart/2005/8/layout/vList5"/>
    <dgm:cxn modelId="{98B2BA22-6D9A-44F0-8F25-7E2E5272A914}" type="presParOf" srcId="{44927A9E-1B43-4861-BBC8-825F83393AE7}" destId="{A19FD116-7CDC-4056-883A-AA8BD257DA5F}" srcOrd="0" destOrd="0" presId="urn:microsoft.com/office/officeart/2005/8/layout/vList5"/>
    <dgm:cxn modelId="{ECDDFF0E-ABD4-4638-8E81-AE9BBF434F54}" type="presParOf" srcId="{44927A9E-1B43-4861-BBC8-825F83393AE7}" destId="{1A7607C7-83DD-4113-813D-3A31928E04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FE9BD0-49E6-4749-9B53-0DE70EEA4383}" type="doc">
      <dgm:prSet loTypeId="urn:microsoft.com/office/officeart/2005/8/layout/hierarchy3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A26F2F-CBB4-4115-999B-FF30E651AB36}">
      <dgm:prSet phldrT="[Текст]"/>
      <dgm:spPr/>
      <dgm:t>
        <a:bodyPr/>
        <a:lstStyle/>
        <a:p>
          <a:r>
            <a:rPr lang="ru-RU" dirty="0" smtClean="0"/>
            <a:t>Фронтальные формы</a:t>
          </a:r>
          <a:endParaRPr lang="ru-RU" dirty="0"/>
        </a:p>
      </dgm:t>
    </dgm:pt>
    <dgm:pt modelId="{B53F7776-B2ED-47DD-A549-57F1ED434D34}" type="parTrans" cxnId="{9497BD58-DC75-4CCC-890B-C0E32E11C6A8}">
      <dgm:prSet/>
      <dgm:spPr/>
      <dgm:t>
        <a:bodyPr/>
        <a:lstStyle/>
        <a:p>
          <a:endParaRPr lang="ru-RU"/>
        </a:p>
      </dgm:t>
    </dgm:pt>
    <dgm:pt modelId="{044C1527-BF8B-4D3E-A7C7-92D69ED22776}" type="sibTrans" cxnId="{9497BD58-DC75-4CCC-890B-C0E32E11C6A8}">
      <dgm:prSet/>
      <dgm:spPr/>
      <dgm:t>
        <a:bodyPr/>
        <a:lstStyle/>
        <a:p>
          <a:endParaRPr lang="ru-RU"/>
        </a:p>
      </dgm:t>
    </dgm:pt>
    <dgm:pt modelId="{4E05E2BF-53D1-40E2-92AF-A4270548D363}">
      <dgm:prSet phldrT="[Текст]"/>
      <dgm:spPr/>
      <dgm:t>
        <a:bodyPr/>
        <a:lstStyle/>
        <a:p>
          <a:r>
            <a:rPr lang="ru-RU" dirty="0" smtClean="0"/>
            <a:t>Родительские собрания</a:t>
          </a:r>
          <a:endParaRPr lang="ru-RU" dirty="0"/>
        </a:p>
      </dgm:t>
    </dgm:pt>
    <dgm:pt modelId="{8B362514-2CF8-412F-BD92-9F46A5E09A79}" type="parTrans" cxnId="{EE7A66C2-6D7C-4C79-A546-EA5292B814C6}">
      <dgm:prSet/>
      <dgm:spPr/>
      <dgm:t>
        <a:bodyPr/>
        <a:lstStyle/>
        <a:p>
          <a:endParaRPr lang="ru-RU"/>
        </a:p>
      </dgm:t>
    </dgm:pt>
    <dgm:pt modelId="{4E1477C5-0A17-40E3-AD28-05AC317D1ABA}" type="sibTrans" cxnId="{EE7A66C2-6D7C-4C79-A546-EA5292B814C6}">
      <dgm:prSet/>
      <dgm:spPr/>
      <dgm:t>
        <a:bodyPr/>
        <a:lstStyle/>
        <a:p>
          <a:endParaRPr lang="ru-RU"/>
        </a:p>
      </dgm:t>
    </dgm:pt>
    <dgm:pt modelId="{5568270F-5368-441A-86D7-F0D49E3FF3C3}">
      <dgm:prSet phldrT="[Текст]"/>
      <dgm:spPr/>
      <dgm:t>
        <a:bodyPr/>
        <a:lstStyle/>
        <a:p>
          <a:r>
            <a:rPr lang="ru-RU" dirty="0" smtClean="0"/>
            <a:t>Проведение совместных праздников</a:t>
          </a:r>
          <a:endParaRPr lang="ru-RU" dirty="0"/>
        </a:p>
      </dgm:t>
    </dgm:pt>
    <dgm:pt modelId="{906E883E-AE97-40F8-B38E-A89451FCB460}" type="parTrans" cxnId="{333860A4-8A04-4B03-B50E-204D08F04AAB}">
      <dgm:prSet/>
      <dgm:spPr/>
      <dgm:t>
        <a:bodyPr/>
        <a:lstStyle/>
        <a:p>
          <a:endParaRPr lang="ru-RU"/>
        </a:p>
      </dgm:t>
    </dgm:pt>
    <dgm:pt modelId="{355168CC-A1AB-4880-BE33-7A6AB6AB038A}" type="sibTrans" cxnId="{333860A4-8A04-4B03-B50E-204D08F04AAB}">
      <dgm:prSet/>
      <dgm:spPr/>
      <dgm:t>
        <a:bodyPr/>
        <a:lstStyle/>
        <a:p>
          <a:endParaRPr lang="ru-RU"/>
        </a:p>
      </dgm:t>
    </dgm:pt>
    <dgm:pt modelId="{66F0A1A0-5DDB-4B5C-BAF8-3CD4F12A1E73}">
      <dgm:prSet phldrT="[Текст]"/>
      <dgm:spPr/>
      <dgm:t>
        <a:bodyPr/>
        <a:lstStyle/>
        <a:p>
          <a:r>
            <a:rPr lang="ru-RU" dirty="0" smtClean="0"/>
            <a:t>Индивидуальные формы</a:t>
          </a:r>
          <a:endParaRPr lang="ru-RU" dirty="0"/>
        </a:p>
      </dgm:t>
    </dgm:pt>
    <dgm:pt modelId="{29CF2DF3-7D58-4EE4-A291-57AB62DCD25C}" type="parTrans" cxnId="{CFC4706D-B40E-4CDB-BD11-96D95FA1C0B2}">
      <dgm:prSet/>
      <dgm:spPr/>
      <dgm:t>
        <a:bodyPr/>
        <a:lstStyle/>
        <a:p>
          <a:endParaRPr lang="ru-RU"/>
        </a:p>
      </dgm:t>
    </dgm:pt>
    <dgm:pt modelId="{C9F2FAFC-7B78-4F3D-AA48-9AE82002C668}" type="sibTrans" cxnId="{CFC4706D-B40E-4CDB-BD11-96D95FA1C0B2}">
      <dgm:prSet/>
      <dgm:spPr/>
      <dgm:t>
        <a:bodyPr/>
        <a:lstStyle/>
        <a:p>
          <a:endParaRPr lang="ru-RU"/>
        </a:p>
      </dgm:t>
    </dgm:pt>
    <dgm:pt modelId="{FCFE385F-43E3-4465-AB2D-047C2F83E5CF}">
      <dgm:prSet phldrT="[Текст]"/>
      <dgm:spPr/>
      <dgm:t>
        <a:bodyPr/>
        <a:lstStyle/>
        <a:p>
          <a:r>
            <a:rPr lang="ru-RU" dirty="0" smtClean="0"/>
            <a:t>Беседы, консультации</a:t>
          </a:r>
          <a:endParaRPr lang="ru-RU" dirty="0"/>
        </a:p>
      </dgm:t>
    </dgm:pt>
    <dgm:pt modelId="{02581E94-F136-404C-B500-4B8CF04657AD}" type="parTrans" cxnId="{A56DEBF9-FFC3-4BFB-B105-6E1EA2816E00}">
      <dgm:prSet/>
      <dgm:spPr/>
      <dgm:t>
        <a:bodyPr/>
        <a:lstStyle/>
        <a:p>
          <a:endParaRPr lang="ru-RU"/>
        </a:p>
      </dgm:t>
    </dgm:pt>
    <dgm:pt modelId="{339959BC-3F79-4E0D-9B05-6DFEED4E5602}" type="sibTrans" cxnId="{A56DEBF9-FFC3-4BFB-B105-6E1EA2816E00}">
      <dgm:prSet/>
      <dgm:spPr/>
      <dgm:t>
        <a:bodyPr/>
        <a:lstStyle/>
        <a:p>
          <a:endParaRPr lang="ru-RU"/>
        </a:p>
      </dgm:t>
    </dgm:pt>
    <dgm:pt modelId="{81642F82-B958-4738-9262-ED334F43BC43}">
      <dgm:prSet phldrT="[Текст]"/>
      <dgm:spPr/>
      <dgm:t>
        <a:bodyPr/>
        <a:lstStyle/>
        <a:p>
          <a:r>
            <a:rPr lang="ru-RU" dirty="0" smtClean="0"/>
            <a:t>Посещение семей</a:t>
          </a:r>
          <a:endParaRPr lang="ru-RU" dirty="0"/>
        </a:p>
      </dgm:t>
    </dgm:pt>
    <dgm:pt modelId="{75C72A3F-A2A4-4502-B19C-9F3645834397}" type="parTrans" cxnId="{FC83F37B-210E-47DA-88D2-5773AB4E386C}">
      <dgm:prSet/>
      <dgm:spPr/>
      <dgm:t>
        <a:bodyPr/>
        <a:lstStyle/>
        <a:p>
          <a:endParaRPr lang="ru-RU"/>
        </a:p>
      </dgm:t>
    </dgm:pt>
    <dgm:pt modelId="{CA5E4017-A676-43B6-8051-08E1C9CB83E4}" type="sibTrans" cxnId="{FC83F37B-210E-47DA-88D2-5773AB4E386C}">
      <dgm:prSet/>
      <dgm:spPr/>
      <dgm:t>
        <a:bodyPr/>
        <a:lstStyle/>
        <a:p>
          <a:endParaRPr lang="ru-RU"/>
        </a:p>
      </dgm:t>
    </dgm:pt>
    <dgm:pt modelId="{87F9323E-F1FE-4879-8114-A84D24E28753}" type="pres">
      <dgm:prSet presAssocID="{E8FE9BD0-49E6-4749-9B53-0DE70EEA438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39D74A6-AE3C-4F30-81A8-86AECFF115FA}" type="pres">
      <dgm:prSet presAssocID="{CFA26F2F-CBB4-4115-999B-FF30E651AB36}" presName="root" presStyleCnt="0"/>
      <dgm:spPr/>
    </dgm:pt>
    <dgm:pt modelId="{AACD419E-A1A8-452C-BE10-50AAB1D28F33}" type="pres">
      <dgm:prSet presAssocID="{CFA26F2F-CBB4-4115-999B-FF30E651AB36}" presName="rootComposite" presStyleCnt="0"/>
      <dgm:spPr/>
    </dgm:pt>
    <dgm:pt modelId="{0808D946-3901-4F06-A902-04C932FB6CCF}" type="pres">
      <dgm:prSet presAssocID="{CFA26F2F-CBB4-4115-999B-FF30E651AB36}" presName="rootText" presStyleLbl="node1" presStyleIdx="0" presStyleCnt="2" custScaleX="241180"/>
      <dgm:spPr/>
      <dgm:t>
        <a:bodyPr/>
        <a:lstStyle/>
        <a:p>
          <a:endParaRPr lang="ru-RU"/>
        </a:p>
      </dgm:t>
    </dgm:pt>
    <dgm:pt modelId="{CD32D41C-33F6-4FEF-A686-272B4ABD1E03}" type="pres">
      <dgm:prSet presAssocID="{CFA26F2F-CBB4-4115-999B-FF30E651AB36}" presName="rootConnector" presStyleLbl="node1" presStyleIdx="0" presStyleCnt="2"/>
      <dgm:spPr/>
      <dgm:t>
        <a:bodyPr/>
        <a:lstStyle/>
        <a:p>
          <a:endParaRPr lang="ru-RU"/>
        </a:p>
      </dgm:t>
    </dgm:pt>
    <dgm:pt modelId="{80760AEA-7E2F-459C-988E-FB6C3E8CDB56}" type="pres">
      <dgm:prSet presAssocID="{CFA26F2F-CBB4-4115-999B-FF30E651AB36}" presName="childShape" presStyleCnt="0"/>
      <dgm:spPr/>
    </dgm:pt>
    <dgm:pt modelId="{AD503A35-1004-48C5-B9A0-640A7CF724CC}" type="pres">
      <dgm:prSet presAssocID="{8B362514-2CF8-412F-BD92-9F46A5E09A7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E3D18795-4B83-46EE-99D7-961DED88EDA7}" type="pres">
      <dgm:prSet presAssocID="{4E05E2BF-53D1-40E2-92AF-A4270548D363}" presName="childText" presStyleLbl="bgAcc1" presStyleIdx="0" presStyleCnt="4" custScaleX="228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437D2-360A-42FD-8EE0-78E5024C9918}" type="pres">
      <dgm:prSet presAssocID="{906E883E-AE97-40F8-B38E-A89451FCB460}" presName="Name13" presStyleLbl="parChTrans1D2" presStyleIdx="1" presStyleCnt="4"/>
      <dgm:spPr/>
      <dgm:t>
        <a:bodyPr/>
        <a:lstStyle/>
        <a:p>
          <a:endParaRPr lang="ru-RU"/>
        </a:p>
      </dgm:t>
    </dgm:pt>
    <dgm:pt modelId="{F9A08BCB-E6B7-494D-BF92-5AC26CBD9602}" type="pres">
      <dgm:prSet presAssocID="{5568270F-5368-441A-86D7-F0D49E3FF3C3}" presName="childText" presStyleLbl="bgAcc1" presStyleIdx="1" presStyleCnt="4" custScaleX="228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7A2DB-67B6-4D31-9A26-513BA33CBD64}" type="pres">
      <dgm:prSet presAssocID="{66F0A1A0-5DDB-4B5C-BAF8-3CD4F12A1E73}" presName="root" presStyleCnt="0"/>
      <dgm:spPr/>
    </dgm:pt>
    <dgm:pt modelId="{7162AC92-4ABD-4646-9AB7-B2484211C95A}" type="pres">
      <dgm:prSet presAssocID="{66F0A1A0-5DDB-4B5C-BAF8-3CD4F12A1E73}" presName="rootComposite" presStyleCnt="0"/>
      <dgm:spPr/>
    </dgm:pt>
    <dgm:pt modelId="{5BD74A20-341B-41A6-B39D-8145AC29D696}" type="pres">
      <dgm:prSet presAssocID="{66F0A1A0-5DDB-4B5C-BAF8-3CD4F12A1E73}" presName="rootText" presStyleLbl="node1" presStyleIdx="1" presStyleCnt="2" custScaleX="228747"/>
      <dgm:spPr/>
      <dgm:t>
        <a:bodyPr/>
        <a:lstStyle/>
        <a:p>
          <a:endParaRPr lang="ru-RU"/>
        </a:p>
      </dgm:t>
    </dgm:pt>
    <dgm:pt modelId="{E193FB36-4DA0-4548-B783-E0448635CBAF}" type="pres">
      <dgm:prSet presAssocID="{66F0A1A0-5DDB-4B5C-BAF8-3CD4F12A1E73}" presName="rootConnector" presStyleLbl="node1" presStyleIdx="1" presStyleCnt="2"/>
      <dgm:spPr/>
      <dgm:t>
        <a:bodyPr/>
        <a:lstStyle/>
        <a:p>
          <a:endParaRPr lang="ru-RU"/>
        </a:p>
      </dgm:t>
    </dgm:pt>
    <dgm:pt modelId="{3F9D0DAD-2830-4B4C-A8DE-9CF308629596}" type="pres">
      <dgm:prSet presAssocID="{66F0A1A0-5DDB-4B5C-BAF8-3CD4F12A1E73}" presName="childShape" presStyleCnt="0"/>
      <dgm:spPr/>
    </dgm:pt>
    <dgm:pt modelId="{C689ECF9-D07D-417A-AEBC-BD46C339DA0A}" type="pres">
      <dgm:prSet presAssocID="{02581E94-F136-404C-B500-4B8CF04657A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D017E19B-DF7E-4AA3-B979-2B081D758444}" type="pres">
      <dgm:prSet presAssocID="{FCFE385F-43E3-4465-AB2D-047C2F83E5CF}" presName="childText" presStyleLbl="bgAcc1" presStyleIdx="2" presStyleCnt="4" custScaleX="239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D42C4-7A7F-4066-B88F-45718C43C8DA}" type="pres">
      <dgm:prSet presAssocID="{75C72A3F-A2A4-4502-B19C-9F364583439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2D660875-836A-468B-92DA-286F5FD050C7}" type="pres">
      <dgm:prSet presAssocID="{81642F82-B958-4738-9262-ED334F43BC43}" presName="childText" presStyleLbl="bgAcc1" presStyleIdx="3" presStyleCnt="4" custScaleX="236071" custScaleY="99258" custLinFactNeighborX="3752" custLinFactNeighborY="-2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C4706D-B40E-4CDB-BD11-96D95FA1C0B2}" srcId="{E8FE9BD0-49E6-4749-9B53-0DE70EEA4383}" destId="{66F0A1A0-5DDB-4B5C-BAF8-3CD4F12A1E73}" srcOrd="1" destOrd="0" parTransId="{29CF2DF3-7D58-4EE4-A291-57AB62DCD25C}" sibTransId="{C9F2FAFC-7B78-4F3D-AA48-9AE82002C668}"/>
    <dgm:cxn modelId="{D0B5957B-F67D-4E9F-85B3-761936EBF975}" type="presOf" srcId="{5568270F-5368-441A-86D7-F0D49E3FF3C3}" destId="{F9A08BCB-E6B7-494D-BF92-5AC26CBD9602}" srcOrd="0" destOrd="0" presId="urn:microsoft.com/office/officeart/2005/8/layout/hierarchy3"/>
    <dgm:cxn modelId="{333860A4-8A04-4B03-B50E-204D08F04AAB}" srcId="{CFA26F2F-CBB4-4115-999B-FF30E651AB36}" destId="{5568270F-5368-441A-86D7-F0D49E3FF3C3}" srcOrd="1" destOrd="0" parTransId="{906E883E-AE97-40F8-B38E-A89451FCB460}" sibTransId="{355168CC-A1AB-4880-BE33-7A6AB6AB038A}"/>
    <dgm:cxn modelId="{F25F2A0B-CB0B-48FC-9FCF-E5D00A95FD1C}" type="presOf" srcId="{66F0A1A0-5DDB-4B5C-BAF8-3CD4F12A1E73}" destId="{5BD74A20-341B-41A6-B39D-8145AC29D696}" srcOrd="0" destOrd="0" presId="urn:microsoft.com/office/officeart/2005/8/layout/hierarchy3"/>
    <dgm:cxn modelId="{04943295-29D8-4FC5-BE56-4B6E056E59BB}" type="presOf" srcId="{FCFE385F-43E3-4465-AB2D-047C2F83E5CF}" destId="{D017E19B-DF7E-4AA3-B979-2B081D758444}" srcOrd="0" destOrd="0" presId="urn:microsoft.com/office/officeart/2005/8/layout/hierarchy3"/>
    <dgm:cxn modelId="{34EC35EA-EE8A-4924-8635-12F897DE3A2D}" type="presOf" srcId="{8B362514-2CF8-412F-BD92-9F46A5E09A79}" destId="{AD503A35-1004-48C5-B9A0-640A7CF724CC}" srcOrd="0" destOrd="0" presId="urn:microsoft.com/office/officeart/2005/8/layout/hierarchy3"/>
    <dgm:cxn modelId="{26011661-E29D-48C9-B9A2-3D5DFECDAEF6}" type="presOf" srcId="{75C72A3F-A2A4-4502-B19C-9F3645834397}" destId="{7B1D42C4-7A7F-4066-B88F-45718C43C8DA}" srcOrd="0" destOrd="0" presId="urn:microsoft.com/office/officeart/2005/8/layout/hierarchy3"/>
    <dgm:cxn modelId="{5982BD99-FC6B-4C45-9EAD-C18C769A4207}" type="presOf" srcId="{4E05E2BF-53D1-40E2-92AF-A4270548D363}" destId="{E3D18795-4B83-46EE-99D7-961DED88EDA7}" srcOrd="0" destOrd="0" presId="urn:microsoft.com/office/officeart/2005/8/layout/hierarchy3"/>
    <dgm:cxn modelId="{A56DEBF9-FFC3-4BFB-B105-6E1EA2816E00}" srcId="{66F0A1A0-5DDB-4B5C-BAF8-3CD4F12A1E73}" destId="{FCFE385F-43E3-4465-AB2D-047C2F83E5CF}" srcOrd="0" destOrd="0" parTransId="{02581E94-F136-404C-B500-4B8CF04657AD}" sibTransId="{339959BC-3F79-4E0D-9B05-6DFEED4E5602}"/>
    <dgm:cxn modelId="{078EB478-96C7-48FE-ADDF-2652B14E3AE6}" type="presOf" srcId="{CFA26F2F-CBB4-4115-999B-FF30E651AB36}" destId="{CD32D41C-33F6-4FEF-A686-272B4ABD1E03}" srcOrd="1" destOrd="0" presId="urn:microsoft.com/office/officeart/2005/8/layout/hierarchy3"/>
    <dgm:cxn modelId="{ADF42114-1DD9-4B05-BC2E-202F208932E9}" type="presOf" srcId="{CFA26F2F-CBB4-4115-999B-FF30E651AB36}" destId="{0808D946-3901-4F06-A902-04C932FB6CCF}" srcOrd="0" destOrd="0" presId="urn:microsoft.com/office/officeart/2005/8/layout/hierarchy3"/>
    <dgm:cxn modelId="{2F8E27A9-E377-4BAF-8A57-C2A15CE66503}" type="presOf" srcId="{906E883E-AE97-40F8-B38E-A89451FCB460}" destId="{F04437D2-360A-42FD-8EE0-78E5024C9918}" srcOrd="0" destOrd="0" presId="urn:microsoft.com/office/officeart/2005/8/layout/hierarchy3"/>
    <dgm:cxn modelId="{BAEF29A7-DBF7-4093-9B9F-AF919F71BCE2}" type="presOf" srcId="{66F0A1A0-5DDB-4B5C-BAF8-3CD4F12A1E73}" destId="{E193FB36-4DA0-4548-B783-E0448635CBAF}" srcOrd="1" destOrd="0" presId="urn:microsoft.com/office/officeart/2005/8/layout/hierarchy3"/>
    <dgm:cxn modelId="{BB57DE71-3691-4DAA-B514-06F00E6021EF}" type="presOf" srcId="{E8FE9BD0-49E6-4749-9B53-0DE70EEA4383}" destId="{87F9323E-F1FE-4879-8114-A84D24E28753}" srcOrd="0" destOrd="0" presId="urn:microsoft.com/office/officeart/2005/8/layout/hierarchy3"/>
    <dgm:cxn modelId="{5DE89669-C01D-4DFC-965C-6695F3B1EB09}" type="presOf" srcId="{02581E94-F136-404C-B500-4B8CF04657AD}" destId="{C689ECF9-D07D-417A-AEBC-BD46C339DA0A}" srcOrd="0" destOrd="0" presId="urn:microsoft.com/office/officeart/2005/8/layout/hierarchy3"/>
    <dgm:cxn modelId="{9497BD58-DC75-4CCC-890B-C0E32E11C6A8}" srcId="{E8FE9BD0-49E6-4749-9B53-0DE70EEA4383}" destId="{CFA26F2F-CBB4-4115-999B-FF30E651AB36}" srcOrd="0" destOrd="0" parTransId="{B53F7776-B2ED-47DD-A549-57F1ED434D34}" sibTransId="{044C1527-BF8B-4D3E-A7C7-92D69ED22776}"/>
    <dgm:cxn modelId="{EE7A66C2-6D7C-4C79-A546-EA5292B814C6}" srcId="{CFA26F2F-CBB4-4115-999B-FF30E651AB36}" destId="{4E05E2BF-53D1-40E2-92AF-A4270548D363}" srcOrd="0" destOrd="0" parTransId="{8B362514-2CF8-412F-BD92-9F46A5E09A79}" sibTransId="{4E1477C5-0A17-40E3-AD28-05AC317D1ABA}"/>
    <dgm:cxn modelId="{FC83F37B-210E-47DA-88D2-5773AB4E386C}" srcId="{66F0A1A0-5DDB-4B5C-BAF8-3CD4F12A1E73}" destId="{81642F82-B958-4738-9262-ED334F43BC43}" srcOrd="1" destOrd="0" parTransId="{75C72A3F-A2A4-4502-B19C-9F3645834397}" sibTransId="{CA5E4017-A676-43B6-8051-08E1C9CB83E4}"/>
    <dgm:cxn modelId="{E60583E4-52DA-40AC-8000-9588CB79F785}" type="presOf" srcId="{81642F82-B958-4738-9262-ED334F43BC43}" destId="{2D660875-836A-468B-92DA-286F5FD050C7}" srcOrd="0" destOrd="0" presId="urn:microsoft.com/office/officeart/2005/8/layout/hierarchy3"/>
    <dgm:cxn modelId="{9A96745C-6BAA-44A6-A521-F9C6940CA53C}" type="presParOf" srcId="{87F9323E-F1FE-4879-8114-A84D24E28753}" destId="{D39D74A6-AE3C-4F30-81A8-86AECFF115FA}" srcOrd="0" destOrd="0" presId="urn:microsoft.com/office/officeart/2005/8/layout/hierarchy3"/>
    <dgm:cxn modelId="{B230FCB5-5685-4627-88F5-8CD0F166A9C0}" type="presParOf" srcId="{D39D74A6-AE3C-4F30-81A8-86AECFF115FA}" destId="{AACD419E-A1A8-452C-BE10-50AAB1D28F33}" srcOrd="0" destOrd="0" presId="urn:microsoft.com/office/officeart/2005/8/layout/hierarchy3"/>
    <dgm:cxn modelId="{126A67BA-93F7-456A-8541-A1F875FE6CA9}" type="presParOf" srcId="{AACD419E-A1A8-452C-BE10-50AAB1D28F33}" destId="{0808D946-3901-4F06-A902-04C932FB6CCF}" srcOrd="0" destOrd="0" presId="urn:microsoft.com/office/officeart/2005/8/layout/hierarchy3"/>
    <dgm:cxn modelId="{1D68B462-9815-4E55-9078-BE53431C77DD}" type="presParOf" srcId="{AACD419E-A1A8-452C-BE10-50AAB1D28F33}" destId="{CD32D41C-33F6-4FEF-A686-272B4ABD1E03}" srcOrd="1" destOrd="0" presId="urn:microsoft.com/office/officeart/2005/8/layout/hierarchy3"/>
    <dgm:cxn modelId="{89DCB830-83D0-4287-A44B-FCFB76803C44}" type="presParOf" srcId="{D39D74A6-AE3C-4F30-81A8-86AECFF115FA}" destId="{80760AEA-7E2F-459C-988E-FB6C3E8CDB56}" srcOrd="1" destOrd="0" presId="urn:microsoft.com/office/officeart/2005/8/layout/hierarchy3"/>
    <dgm:cxn modelId="{3834FA9E-C3EB-4FFD-AE31-5C5EC0ECB0F9}" type="presParOf" srcId="{80760AEA-7E2F-459C-988E-FB6C3E8CDB56}" destId="{AD503A35-1004-48C5-B9A0-640A7CF724CC}" srcOrd="0" destOrd="0" presId="urn:microsoft.com/office/officeart/2005/8/layout/hierarchy3"/>
    <dgm:cxn modelId="{E0E59A8A-3C25-4CC0-B230-2EA6596D4087}" type="presParOf" srcId="{80760AEA-7E2F-459C-988E-FB6C3E8CDB56}" destId="{E3D18795-4B83-46EE-99D7-961DED88EDA7}" srcOrd="1" destOrd="0" presId="urn:microsoft.com/office/officeart/2005/8/layout/hierarchy3"/>
    <dgm:cxn modelId="{9B78D6F4-8251-4E5B-8699-DD3A8AAD15FF}" type="presParOf" srcId="{80760AEA-7E2F-459C-988E-FB6C3E8CDB56}" destId="{F04437D2-360A-42FD-8EE0-78E5024C9918}" srcOrd="2" destOrd="0" presId="urn:microsoft.com/office/officeart/2005/8/layout/hierarchy3"/>
    <dgm:cxn modelId="{C786FD32-C8BD-4DDE-A7BE-B55CE1BDB85C}" type="presParOf" srcId="{80760AEA-7E2F-459C-988E-FB6C3E8CDB56}" destId="{F9A08BCB-E6B7-494D-BF92-5AC26CBD9602}" srcOrd="3" destOrd="0" presId="urn:microsoft.com/office/officeart/2005/8/layout/hierarchy3"/>
    <dgm:cxn modelId="{FC468C86-E4C5-4CEA-8137-52E0F7ECB776}" type="presParOf" srcId="{87F9323E-F1FE-4879-8114-A84D24E28753}" destId="{66D7A2DB-67B6-4D31-9A26-513BA33CBD64}" srcOrd="1" destOrd="0" presId="urn:microsoft.com/office/officeart/2005/8/layout/hierarchy3"/>
    <dgm:cxn modelId="{6E6EEC10-1919-41AA-997C-EA4042942309}" type="presParOf" srcId="{66D7A2DB-67B6-4D31-9A26-513BA33CBD64}" destId="{7162AC92-4ABD-4646-9AB7-B2484211C95A}" srcOrd="0" destOrd="0" presId="urn:microsoft.com/office/officeart/2005/8/layout/hierarchy3"/>
    <dgm:cxn modelId="{9008C9F0-2EC5-4086-A390-26CE8EDA0981}" type="presParOf" srcId="{7162AC92-4ABD-4646-9AB7-B2484211C95A}" destId="{5BD74A20-341B-41A6-B39D-8145AC29D696}" srcOrd="0" destOrd="0" presId="urn:microsoft.com/office/officeart/2005/8/layout/hierarchy3"/>
    <dgm:cxn modelId="{01226B3B-BB25-46C3-BED5-5BFCE3C210A2}" type="presParOf" srcId="{7162AC92-4ABD-4646-9AB7-B2484211C95A}" destId="{E193FB36-4DA0-4548-B783-E0448635CBAF}" srcOrd="1" destOrd="0" presId="urn:microsoft.com/office/officeart/2005/8/layout/hierarchy3"/>
    <dgm:cxn modelId="{E065772C-D96C-45D8-9505-4C22ACC35150}" type="presParOf" srcId="{66D7A2DB-67B6-4D31-9A26-513BA33CBD64}" destId="{3F9D0DAD-2830-4B4C-A8DE-9CF308629596}" srcOrd="1" destOrd="0" presId="urn:microsoft.com/office/officeart/2005/8/layout/hierarchy3"/>
    <dgm:cxn modelId="{6BF115EE-A317-4F55-9B40-E6471A7E1B36}" type="presParOf" srcId="{3F9D0DAD-2830-4B4C-A8DE-9CF308629596}" destId="{C689ECF9-D07D-417A-AEBC-BD46C339DA0A}" srcOrd="0" destOrd="0" presId="urn:microsoft.com/office/officeart/2005/8/layout/hierarchy3"/>
    <dgm:cxn modelId="{CD35A4D4-F1D2-4BFA-A4DC-38D442C1B2CF}" type="presParOf" srcId="{3F9D0DAD-2830-4B4C-A8DE-9CF308629596}" destId="{D017E19B-DF7E-4AA3-B979-2B081D758444}" srcOrd="1" destOrd="0" presId="urn:microsoft.com/office/officeart/2005/8/layout/hierarchy3"/>
    <dgm:cxn modelId="{0A463191-2E61-4D03-9026-5EBD37E85AEC}" type="presParOf" srcId="{3F9D0DAD-2830-4B4C-A8DE-9CF308629596}" destId="{7B1D42C4-7A7F-4066-B88F-45718C43C8DA}" srcOrd="2" destOrd="0" presId="urn:microsoft.com/office/officeart/2005/8/layout/hierarchy3"/>
    <dgm:cxn modelId="{DCC11231-FE52-4200-914B-27F646FC3537}" type="presParOf" srcId="{3F9D0DAD-2830-4B4C-A8DE-9CF308629596}" destId="{2D660875-836A-468B-92DA-286F5FD050C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AAC0F-EDA2-4F83-9615-BC7E6487C0A9}">
      <dsp:nvSpPr>
        <dsp:cNvPr id="0" name=""/>
        <dsp:cNvSpPr/>
      </dsp:nvSpPr>
      <dsp:spPr>
        <a:xfrm rot="16200000">
          <a:off x="440" y="584502"/>
          <a:ext cx="3871555" cy="38715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Работа с детьми</a:t>
          </a:r>
          <a:endParaRPr lang="ru-RU" sz="3700" kern="1200" dirty="0"/>
        </a:p>
      </dsp:txBody>
      <dsp:txXfrm rot="5400000">
        <a:off x="440" y="1552391"/>
        <a:ext cx="3194033" cy="1935777"/>
      </dsp:txXfrm>
    </dsp:sp>
    <dsp:sp modelId="{89C334D5-B116-4700-8BD0-4472B87A19D5}">
      <dsp:nvSpPr>
        <dsp:cNvPr id="0" name=""/>
        <dsp:cNvSpPr/>
      </dsp:nvSpPr>
      <dsp:spPr>
        <a:xfrm rot="5400000">
          <a:off x="4120892" y="584502"/>
          <a:ext cx="3871555" cy="387155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Работа с родителями</a:t>
          </a:r>
          <a:endParaRPr lang="ru-RU" sz="3700" kern="1200" dirty="0"/>
        </a:p>
      </dsp:txBody>
      <dsp:txXfrm rot="-5400000">
        <a:off x="4798414" y="1552391"/>
        <a:ext cx="3194033" cy="1935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EF0C7-C756-498D-B451-C07A43A4E9CE}">
      <dsp:nvSpPr>
        <dsp:cNvPr id="0" name=""/>
        <dsp:cNvSpPr/>
      </dsp:nvSpPr>
      <dsp:spPr>
        <a:xfrm rot="5400000">
          <a:off x="5279564" y="-2016647"/>
          <a:ext cx="1192576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Фронтальные занятия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Индивидуальные занятия</a:t>
          </a:r>
          <a:endParaRPr lang="ru-RU" sz="1800" kern="1200" dirty="0"/>
        </a:p>
      </dsp:txBody>
      <dsp:txXfrm rot="-5400000">
        <a:off x="3110746" y="210388"/>
        <a:ext cx="5471997" cy="1076142"/>
      </dsp:txXfrm>
    </dsp:sp>
    <dsp:sp modelId="{DF2DCBA3-799B-408A-8C65-F1B186A3B97F}">
      <dsp:nvSpPr>
        <dsp:cNvPr id="0" name=""/>
        <dsp:cNvSpPr/>
      </dsp:nvSpPr>
      <dsp:spPr>
        <a:xfrm>
          <a:off x="0" y="3099"/>
          <a:ext cx="3110745" cy="149072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Формы решения задач</a:t>
          </a:r>
          <a:endParaRPr lang="ru-RU" sz="2600" kern="1200" dirty="0"/>
        </a:p>
      </dsp:txBody>
      <dsp:txXfrm>
        <a:off x="72771" y="75870"/>
        <a:ext cx="2965203" cy="1345178"/>
      </dsp:txXfrm>
    </dsp:sp>
    <dsp:sp modelId="{56D83F49-D452-4C0D-8B55-95CE071201AB}">
      <dsp:nvSpPr>
        <dsp:cNvPr id="0" name=""/>
        <dsp:cNvSpPr/>
      </dsp:nvSpPr>
      <dsp:spPr>
        <a:xfrm rot="5400000">
          <a:off x="5279564" y="-451391"/>
          <a:ext cx="1192576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Игровая 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Художественная продуктивная</a:t>
          </a:r>
          <a:endParaRPr lang="ru-RU" sz="1800" kern="1200" dirty="0"/>
        </a:p>
      </dsp:txBody>
      <dsp:txXfrm rot="-5400000">
        <a:off x="3110746" y="1775644"/>
        <a:ext cx="5471997" cy="1076142"/>
      </dsp:txXfrm>
    </dsp:sp>
    <dsp:sp modelId="{4C3DB756-967A-4A48-BE7D-E779276697CE}">
      <dsp:nvSpPr>
        <dsp:cNvPr id="0" name=""/>
        <dsp:cNvSpPr/>
      </dsp:nvSpPr>
      <dsp:spPr>
        <a:xfrm>
          <a:off x="0" y="1568355"/>
          <a:ext cx="3110745" cy="149072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Ведущие виды деятельности</a:t>
          </a:r>
          <a:endParaRPr lang="ru-RU" sz="2600" kern="1200" dirty="0"/>
        </a:p>
      </dsp:txBody>
      <dsp:txXfrm>
        <a:off x="72771" y="1641126"/>
        <a:ext cx="2965203" cy="1345178"/>
      </dsp:txXfrm>
    </dsp:sp>
    <dsp:sp modelId="{F4B9C753-8F66-4D69-BF89-6956F25D3E66}">
      <dsp:nvSpPr>
        <dsp:cNvPr id="0" name=""/>
        <dsp:cNvSpPr/>
      </dsp:nvSpPr>
      <dsp:spPr>
        <a:xfrm rot="5400000">
          <a:off x="5279564" y="1113864"/>
          <a:ext cx="1192576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ролевые, театрализованные и дидактические игры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игры и упражнения на развитие эмоциональной сферы</a:t>
          </a:r>
          <a:endParaRPr lang="ru-RU" sz="1800" kern="1200" dirty="0"/>
        </a:p>
      </dsp:txBody>
      <dsp:txXfrm rot="-5400000">
        <a:off x="3110746" y="3340900"/>
        <a:ext cx="5471997" cy="1076142"/>
      </dsp:txXfrm>
    </dsp:sp>
    <dsp:sp modelId="{6D94F4DF-7346-4FEE-B754-D5FA223AFBE1}">
      <dsp:nvSpPr>
        <dsp:cNvPr id="0" name=""/>
        <dsp:cNvSpPr/>
      </dsp:nvSpPr>
      <dsp:spPr>
        <a:xfrm>
          <a:off x="0" y="3133612"/>
          <a:ext cx="3110745" cy="149072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Рекомендуется проводить </a:t>
          </a:r>
          <a:endParaRPr lang="ru-RU" sz="2600" kern="1200" dirty="0"/>
        </a:p>
      </dsp:txBody>
      <dsp:txXfrm>
        <a:off x="72771" y="3206383"/>
        <a:ext cx="2965203" cy="1345178"/>
      </dsp:txXfrm>
    </dsp:sp>
    <dsp:sp modelId="{1A7607C7-83DD-4113-813D-3A31928E04C6}">
      <dsp:nvSpPr>
        <dsp:cNvPr id="0" name=""/>
        <dsp:cNvSpPr/>
      </dsp:nvSpPr>
      <dsp:spPr>
        <a:xfrm rot="5400000">
          <a:off x="5279564" y="2679121"/>
          <a:ext cx="1192576" cy="55302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проблемно</a:t>
          </a:r>
          <a:r>
            <a:rPr lang="ru-RU" sz="1800" kern="1200" smtClean="0"/>
            <a:t>-поисковую деятельность детей</a:t>
          </a:r>
          <a:endParaRPr lang="ru-RU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0" i="0" u="none" strike="noStrike" kern="1200" cap="none" spc="0" normalizeH="0" baseline="0" noProof="0" smtClean="0">
              <a:ln/>
              <a:effectLst/>
              <a:uLnTx/>
              <a:uFillTx/>
              <a:latin typeface="+mn-lt"/>
              <a:ea typeface="+mn-ea"/>
              <a:cs typeface="+mn-cs"/>
            </a:rPr>
            <a:t>продуктивные виды деятельности</a:t>
          </a:r>
          <a:endParaRPr lang="ru-RU" sz="1800" kern="1200" dirty="0"/>
        </a:p>
      </dsp:txBody>
      <dsp:txXfrm rot="-5400000">
        <a:off x="3110746" y="4906157"/>
        <a:ext cx="5471997" cy="1076142"/>
      </dsp:txXfrm>
    </dsp:sp>
    <dsp:sp modelId="{A19FD116-7CDC-4056-883A-AA8BD257DA5F}">
      <dsp:nvSpPr>
        <dsp:cNvPr id="0" name=""/>
        <dsp:cNvSpPr/>
      </dsp:nvSpPr>
      <dsp:spPr>
        <a:xfrm>
          <a:off x="0" y="4698868"/>
          <a:ext cx="3110745" cy="1490720"/>
        </a:xfrm>
        <a:prstGeom prst="round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Организовывать</a:t>
          </a:r>
          <a:endParaRPr lang="ru-RU" sz="2600" kern="1200" dirty="0"/>
        </a:p>
      </dsp:txBody>
      <dsp:txXfrm>
        <a:off x="72771" y="4771639"/>
        <a:ext cx="2965203" cy="1345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8D946-3901-4F06-A902-04C932FB6CCF}">
      <dsp:nvSpPr>
        <dsp:cNvPr id="0" name=""/>
        <dsp:cNvSpPr/>
      </dsp:nvSpPr>
      <dsp:spPr>
        <a:xfrm>
          <a:off x="472" y="291727"/>
          <a:ext cx="4080371" cy="8459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Фронтальные формы</a:t>
          </a:r>
          <a:endParaRPr lang="ru-RU" sz="2700" kern="1200" dirty="0"/>
        </a:p>
      </dsp:txBody>
      <dsp:txXfrm>
        <a:off x="25248" y="316503"/>
        <a:ext cx="4030819" cy="796366"/>
      </dsp:txXfrm>
    </dsp:sp>
    <dsp:sp modelId="{AD503A35-1004-48C5-B9A0-640A7CF724CC}">
      <dsp:nvSpPr>
        <dsp:cNvPr id="0" name=""/>
        <dsp:cNvSpPr/>
      </dsp:nvSpPr>
      <dsp:spPr>
        <a:xfrm>
          <a:off x="408509" y="1137645"/>
          <a:ext cx="408037" cy="634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38"/>
              </a:lnTo>
              <a:lnTo>
                <a:pt x="408037" y="6344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18795-4B83-46EE-99D7-961DED88EDA7}">
      <dsp:nvSpPr>
        <dsp:cNvPr id="0" name=""/>
        <dsp:cNvSpPr/>
      </dsp:nvSpPr>
      <dsp:spPr>
        <a:xfrm>
          <a:off x="816547" y="1349124"/>
          <a:ext cx="3087127" cy="84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Родительские собрания</a:t>
          </a:r>
          <a:endParaRPr lang="ru-RU" sz="2100" kern="1200" dirty="0"/>
        </a:p>
      </dsp:txBody>
      <dsp:txXfrm>
        <a:off x="841323" y="1373900"/>
        <a:ext cx="3037575" cy="796366"/>
      </dsp:txXfrm>
    </dsp:sp>
    <dsp:sp modelId="{F04437D2-360A-42FD-8EE0-78E5024C9918}">
      <dsp:nvSpPr>
        <dsp:cNvPr id="0" name=""/>
        <dsp:cNvSpPr/>
      </dsp:nvSpPr>
      <dsp:spPr>
        <a:xfrm>
          <a:off x="408509" y="1137645"/>
          <a:ext cx="408037" cy="1691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1836"/>
              </a:lnTo>
              <a:lnTo>
                <a:pt x="408037" y="169183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A08BCB-E6B7-494D-BF92-5AC26CBD9602}">
      <dsp:nvSpPr>
        <dsp:cNvPr id="0" name=""/>
        <dsp:cNvSpPr/>
      </dsp:nvSpPr>
      <dsp:spPr>
        <a:xfrm>
          <a:off x="816547" y="2406522"/>
          <a:ext cx="3087127" cy="84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Проведение совместных праздников</a:t>
          </a:r>
          <a:endParaRPr lang="ru-RU" sz="2100" kern="1200" dirty="0"/>
        </a:p>
      </dsp:txBody>
      <dsp:txXfrm>
        <a:off x="841323" y="2431298"/>
        <a:ext cx="3037575" cy="796366"/>
      </dsp:txXfrm>
    </dsp:sp>
    <dsp:sp modelId="{5BD74A20-341B-41A6-B39D-8145AC29D696}">
      <dsp:nvSpPr>
        <dsp:cNvPr id="0" name=""/>
        <dsp:cNvSpPr/>
      </dsp:nvSpPr>
      <dsp:spPr>
        <a:xfrm>
          <a:off x="4503803" y="291727"/>
          <a:ext cx="3870025" cy="84591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</a:schemeClr>
            </a:gs>
            <a:gs pos="30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shade val="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20000"/>
              </a:schemeClr>
            </a:gs>
          </a:gsLst>
          <a:lin ang="5400000" scaled="1"/>
          <a:tileRect/>
        </a:gradFill>
        <a:ln>
          <a:noFill/>
        </a:ln>
        <a:effectLst>
          <a:outerShdw blurRad="390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Индивидуальные формы</a:t>
          </a:r>
          <a:endParaRPr lang="ru-RU" sz="2700" kern="1200" dirty="0"/>
        </a:p>
      </dsp:txBody>
      <dsp:txXfrm>
        <a:off x="4528579" y="316503"/>
        <a:ext cx="3820473" cy="796366"/>
      </dsp:txXfrm>
    </dsp:sp>
    <dsp:sp modelId="{C689ECF9-D07D-417A-AEBC-BD46C339DA0A}">
      <dsp:nvSpPr>
        <dsp:cNvPr id="0" name=""/>
        <dsp:cNvSpPr/>
      </dsp:nvSpPr>
      <dsp:spPr>
        <a:xfrm>
          <a:off x="4890805" y="1137645"/>
          <a:ext cx="387002" cy="6344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438"/>
              </a:lnTo>
              <a:lnTo>
                <a:pt x="387002" y="6344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17E19B-DF7E-4AA3-B979-2B081D758444}">
      <dsp:nvSpPr>
        <dsp:cNvPr id="0" name=""/>
        <dsp:cNvSpPr/>
      </dsp:nvSpPr>
      <dsp:spPr>
        <a:xfrm>
          <a:off x="5277808" y="1349124"/>
          <a:ext cx="3234940" cy="84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Беседы, консультации</a:t>
          </a:r>
          <a:endParaRPr lang="ru-RU" sz="2100" kern="1200" dirty="0"/>
        </a:p>
      </dsp:txBody>
      <dsp:txXfrm>
        <a:off x="5302584" y="1373900"/>
        <a:ext cx="3185388" cy="796366"/>
      </dsp:txXfrm>
    </dsp:sp>
    <dsp:sp modelId="{7B1D42C4-7A7F-4066-B88F-45718C43C8DA}">
      <dsp:nvSpPr>
        <dsp:cNvPr id="0" name=""/>
        <dsp:cNvSpPr/>
      </dsp:nvSpPr>
      <dsp:spPr>
        <a:xfrm>
          <a:off x="4890805" y="1137645"/>
          <a:ext cx="427267" cy="1667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7380"/>
              </a:lnTo>
              <a:lnTo>
                <a:pt x="427267" y="16673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60875-836A-468B-92DA-286F5FD050C7}">
      <dsp:nvSpPr>
        <dsp:cNvPr id="0" name=""/>
        <dsp:cNvSpPr/>
      </dsp:nvSpPr>
      <dsp:spPr>
        <a:xfrm>
          <a:off x="5318072" y="2385205"/>
          <a:ext cx="3195148" cy="839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Посещение семей</a:t>
          </a:r>
          <a:endParaRPr lang="ru-RU" sz="2100" kern="1200" dirty="0"/>
        </a:p>
      </dsp:txBody>
      <dsp:txXfrm>
        <a:off x="5342664" y="2409797"/>
        <a:ext cx="3145964" cy="790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F44B2-466D-471B-807E-6386ECCB245A}" type="datetimeFigureOut">
              <a:rPr lang="ru-RU" smtClean="0"/>
              <a:t>28.01.2016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CD3E5-F3FE-4B69-8869-ADD7034206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47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очень много говорят о защите прав ребёнка, о защите его жизни, здоровья и достоинства. Но, к сожалению, это мало способствует изменению правовой культуры, правовой практики по отношению к детям.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20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защиту ребенка от сексуального посягательства;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защиту ребенка от других форм жестокого обращения;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меры помощи ребенку, явившемуся жертвой жестокого обращения.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071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Семейный Кодекс РФ гарантирует: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право ребенка на уважение его человеческого достоинства;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право ребенка на защиту и обязанности органа опеки и попечительства принять меры по защите ребенка;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833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меру «лишение родителей родительских прав» как меру защиты детей от жестокого обращения с ними в семье;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немедленное отобрание ребенка при непосредственной угрозе жизни и здоровью.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01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 об образовании утверждает: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право детей, обучающихся во всех образовательных учреждениях, на «уважение их человеческого достоинства»;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предусматривает административное наказание педагогических работников за допущенное физическое или психическое «насилие над личностью воспитанника».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09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Уставе ДОУ представлены права и обязанности всех участников образовательного процесса: детей, педагогов, родителей. В соответствии с Уставом дошкольное образовательное учреждение обеспечивает права каждого ребенка в сфере образования и воспитания.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19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Закон РФ «О защите прав детей» гласит: «жестокое обращение с детьми, физическое и психологическое насилие над ними запрещены».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14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Уголовный Кодекс РФ предусматривает ответственность: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 совершение физического и сексуального насилия;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 преступление против семьи и несовершеннолетних.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32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становиться очевидным что,  основная идея работы по правовому воспитанию дошкольников это признание ребенка полноценной и полноправной личностью: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свободной и ответственной, знающей свои права;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знающей адекватные способы поведения в случаях их нарушения;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обладающей чувством собственного достоинства и с уважением относящейся к другим;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способной на собственный выбор,  и с пониманием  воспринимающей мнения и предпочтения окружающих.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290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декларации о правах ребенка сказано, что - Ребенок имеет право на отдых и досуг, право участвовать в играх и развлекательных мероприятиях, соответствующих его возрасту, свободно участвовать в культурной жизни и заниматься искусством.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11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Статья 58, Семейного кодекса Российской Федерации, говорит о том, что каждый ребенок имеет право на имя, отчество и фамилию.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мы предлагаем вашему вниманию выступление детей старшей группы № 9.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97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Педагоги дошкольных образовательных учреждений выполняют социальный заказ: воспитывают подрастающее  поколение, которое в дальнейшем будет определять социально-экономическое, культурно-духовное развитие страны. Поэтому система прав ребёнка и система образования должны объединиться в целях создания правовых, социально-экономических условий для реализации прав и законных интересов ребёнка. А в рамках системы дошкольного образования может и должен быть создан механизм, объединяющий усилия различных государственных структур, занимающихся проблемами защиты  прав  детей.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59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дошкольном образовательном учреждении реализуется право ребенка на образование, гарантированное государством. С позиции Конвенции право на образование включает в себя следующие аспекты: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Возможность посещать образовательное учреждение;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Создание условий  для образовательной деятельности;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Содержание  образования, обеспечивающее подготовку ребенка к сознательной жизни в свободном обществе;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обеспечения качества образования в дошкольных учреждениях используются программы и педагогические технологии, рекомендованные государственными органами управления образованием, а так же авторские разработки и программы,  утвержденные экспертным советом.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Задачи: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формировать чувство принадлежности к определенной культуре, уважения к культурам других народов и сопричастности к событиям, происходящим в мире, стране, городе (поселке);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дать представление о Конвенции, как о документе, защищающем права детей;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сформировать устойчивые понятия о том, что каждый ребенок имеет права;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Содержание образовательной деятельности с детьми по правовому воспитанию связано с международными правовыми документами: «Всеобщей декларацией прав человека», «Конвенцией о правах ребенка» и предполагает ознакомление дошкольников с конкретными и понятными им правами. В процессе правового воспитания детей в ДОУ применяются разнообразные организационные формы и методы работы. Поставленные задачи по правовому воспитанию дошкольников рассматриваются в связи с теми программами, по которым работает ДОУ, потому что правовое воспитание включает в себя обучение и воспитание в их неразрывном единстве и представляет процесс овладения правилами и нормами общепринятых отношений между человеком  и обществом. В нашем детском учреждении план работы по повышению правовой культуры  детей построен таким образом -  образовательные мероприятия, включая совместную деятельность педагога и ребенка и самостоятельную деятельность детей (в соответствии с возрастными особенностями детей). 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17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протяжении длительного времени для общества была и остается актуальной задача по воспитанию человека, соблюдающего порядок, правила поведения в обществе. Человека воспитывает семья, воспитательные учреждения, общество. Способность семьи эффективно участвовать в воспитании правовой личности считается решающей.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связи с тем, что главными участниками воспитательного процесса являются родители, в предлагаемой системе работы представлен блок взаимодействия с семьей.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форм работы, зависит от индивидуальности воспитателя и родителей, а также от потребностей и желаний родителей.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Одну из форм работы, вы можете посмотреть на нашей выставке – это различные консультации и папки-передвижки по правовому воспитанию.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576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Правовая основа защиты прав ребенка в ДОУ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настоящее время система нормативного обеспечения прав детей достаточно полно представлена в документах международного права, нормативно-правовыми актами на федеральном и региональном уровнях.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основным международным документам ЮНИСЕФ, касающимся защиты прав детей относятся: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Декларация прав ребенка (1959); Конвенция ООН о правах ребенка (1989);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Всемирная декларация об обеспечении выживания, защиты и развития детей(1990).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Права ребёнка — свод прав детей, зафиксированных в международных документах по правам ребёнка. Государство взяло на себя обязательство защищать детей, поэтому они имеют такие же права, как и взрослые.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64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Конвенция ООН о правах ребенка, устанавливает: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обеспечение в максимально возможной степени здорового развития ребенка;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защиту от произвольного или незаконного вмешательства в личную жизнь;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70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обеспечение мер по борьбе с болезнями и недоеданием;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признание права каждого ребенка на уровень жизни, необходимый для физического, умственного, духовного, нравственного и социального развития;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CD3E5-F3FE-4B69-8869-ADD7034206F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9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 anchor="ctr"/>
          <a:lstStyle>
            <a:lvl1pPr algn="r">
              <a:defRPr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2792" y="3357562"/>
            <a:ext cx="6400800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8" name="Chevron 7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82919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154758"/>
          </a:xfrm>
        </p:spPr>
        <p:txBody>
          <a:bodyPr vert="eaVert"/>
          <a:lstStyle>
            <a:lvl1pPr>
              <a:defRPr>
                <a:effectLst>
                  <a:outerShdw blurRad="50800" dist="50800" dir="189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15475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0" name="Chevron 9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6113"/>
            <a:ext cx="7772400" cy="1362075"/>
          </a:xfrm>
        </p:spPr>
        <p:txBody>
          <a:bodyPr anchor="t"/>
          <a:lstStyle>
            <a:lvl1pPr algn="r">
              <a:defRPr sz="4000" b="0" cap="all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9" name="Chevron 8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1" name="Chevron 10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7" name="Chevron 6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745" y="285728"/>
            <a:ext cx="5106055" cy="1162050"/>
          </a:xfrm>
        </p:spPr>
        <p:txBody>
          <a:bodyPr anchor="ctr">
            <a:normAutofit/>
          </a:bodyPr>
          <a:lstStyle>
            <a:lvl1pPr algn="ctr">
              <a:defRPr sz="32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6218"/>
            <a:ext cx="5111750" cy="4679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85729"/>
            <a:ext cx="3008313" cy="584043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400"/>
            </a:lvl1pPr>
            <a:lvl2pPr marL="457200" indent="0">
              <a:spcAft>
                <a:spcPts val="0"/>
              </a:spcAft>
              <a:buNone/>
              <a:defRPr sz="1200"/>
            </a:lvl2pPr>
            <a:lvl3pPr marL="914400" indent="0">
              <a:spcAft>
                <a:spcPts val="0"/>
              </a:spcAft>
              <a:buNone/>
              <a:defRPr sz="1000"/>
            </a:lvl3pPr>
            <a:lvl4pPr marL="1371600" indent="0">
              <a:spcAft>
                <a:spcPts val="0"/>
              </a:spcAft>
              <a:buNone/>
              <a:defRPr sz="900"/>
            </a:lvl4pPr>
            <a:lvl5pPr marL="1828800" indent="0">
              <a:spcAft>
                <a:spcPts val="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72" y="615868"/>
            <a:ext cx="928694" cy="5813528"/>
          </a:xfrm>
        </p:spPr>
        <p:txBody>
          <a:bodyPr vert="eaVert" anchor="ctr">
            <a:normAutofit/>
          </a:bodyPr>
          <a:lstStyle>
            <a:lvl1pPr algn="l">
              <a:defRPr sz="28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18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348" y="612777"/>
            <a:ext cx="6858048" cy="4745051"/>
          </a:xfrm>
          <a:ln w="38100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38100" dist="50800" dir="5400000" algn="tl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5500702"/>
            <a:ext cx="6858048" cy="928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3">
              <a:alphaModFix amt="30000"/>
              <a:duotone>
                <a:schemeClr val="accent1"/>
                <a:srgbClr val="FFFFFF"/>
              </a:duotone>
            </a:blip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/>
            <a:endParaRPr kumimoji="0"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0" y="6570024"/>
            <a:ext cx="9144000" cy="288000"/>
            <a:chOff x="0" y="6353387"/>
            <a:chExt cx="9144000" cy="361763"/>
          </a:xfrm>
        </p:grpSpPr>
        <p:grpSp>
          <p:nvGrpSpPr>
            <p:cNvPr id="9" name="Group 16"/>
            <p:cNvGrpSpPr/>
            <p:nvPr/>
          </p:nvGrpSpPr>
          <p:grpSpPr>
            <a:xfrm>
              <a:off x="0" y="6353387"/>
              <a:ext cx="8756597" cy="360000"/>
              <a:chOff x="1" y="6353387"/>
              <a:chExt cx="8756597" cy="360000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1" y="653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50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  <p:sp>
            <p:nvSpPr>
              <p:cNvPr id="11" name="Freeform 10"/>
              <p:cNvSpPr/>
              <p:nvPr userDrawn="1"/>
            </p:nvSpPr>
            <p:spPr>
              <a:xfrm flipV="1">
                <a:off x="1" y="635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75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640700" y="6354583"/>
              <a:ext cx="503300" cy="360567"/>
              <a:chOff x="8640700" y="6354583"/>
              <a:chExt cx="503300" cy="360567"/>
            </a:xfrm>
          </p:grpSpPr>
          <p:sp>
            <p:nvSpPr>
              <p:cNvPr id="12" name="Chevron 11"/>
              <p:cNvSpPr/>
              <p:nvPr userDrawn="1"/>
            </p:nvSpPr>
            <p:spPr>
              <a:xfrm flipH="1">
                <a:off x="8640700" y="6354583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 userDrawn="1"/>
            </p:nvSpPr>
            <p:spPr>
              <a:xfrm flipH="1">
                <a:off x="8767248" y="635515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shade val="75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 flipH="1">
                <a:off x="8894116" y="635500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shade val="75000"/>
                    </a:schemeClr>
                  </a:gs>
                  <a:gs pos="100000">
                    <a:schemeClr val="accent1">
                      <a:shade val="50000"/>
                      <a:shade val="2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0000"/>
            <a:ext cx="16430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9892A-0574-4753-B3B5-882803074C2D}" type="datetimeFigureOut">
              <a:rPr lang="en-US" smtClean="0"/>
              <a:pPr/>
              <a:t>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042" y="6570000"/>
            <a:ext cx="42148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28" y="6570000"/>
            <a:ext cx="571472" cy="288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5100B4B-F5D2-44DD-9A19-A980681504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wheel spokes="1"/>
  </p:transition>
  <p:txStyles>
    <p:titleStyle>
      <a:lvl1pPr algn="ctr" rtl="0" eaLnBrk="1" latinLnBrk="0" hangingPunct="1">
        <a:spcBef>
          <a:spcPct val="0"/>
        </a:spcBef>
        <a:buNone/>
        <a:defRPr kumimoji="0" lang="zh-CN" altLang="en-US" sz="4400" b="1" kern="1200" dirty="0">
          <a:ln w="11430"/>
          <a:gradFill flip="none" rotWithShape="1">
            <a:gsLst>
              <a:gs pos="0">
                <a:schemeClr val="accent2"/>
              </a:gs>
              <a:gs pos="45000">
                <a:schemeClr val="accent2">
                  <a:tint val="60000"/>
                </a:schemeClr>
              </a:gs>
              <a:gs pos="90000">
                <a:schemeClr val="accent2">
                  <a:tint val="40000"/>
                </a:schemeClr>
              </a:gs>
              <a:gs pos="100000">
                <a:schemeClr val="accent2">
                  <a:tint val="20000"/>
                </a:schemeClr>
              </a:gs>
            </a:gsLst>
            <a:lin ang="5400000" scaled="1"/>
            <a:tileRect/>
          </a:gradFill>
          <a:effectLst>
            <a:outerShdw blurRad="44450" dist="41910" dir="3600000" algn="tl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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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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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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mbudsman.mos.ru/" TargetMode="External"/><Relationship Id="rId7" Type="http://schemas.openxmlformats.org/officeDocument/2006/relationships/hyperlink" Target="http://www.uscc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detirossii.ru/" TargetMode="External"/><Relationship Id="rId5" Type="http://schemas.openxmlformats.org/officeDocument/2006/relationships/hyperlink" Target="http://www.pravorebenka.narod.ru/" TargetMode="External"/><Relationship Id="rId4" Type="http://schemas.openxmlformats.org/officeDocument/2006/relationships/hyperlink" Target="http://www.unicef.org/russia/r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60040" y="4367110"/>
            <a:ext cx="8532440" cy="1470025"/>
          </a:xfrm>
        </p:spPr>
        <p:txBody>
          <a:bodyPr>
            <a:normAutofit/>
          </a:bodyPr>
          <a:lstStyle/>
          <a:p>
            <a:r>
              <a:rPr lang="ru-RU" sz="67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Права  ребёнка</a:t>
            </a:r>
            <a:endParaRPr lang="ru-RU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Здоровье нации в липецке - Живите не болея!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6"/>
          <a:stretch/>
        </p:blipFill>
        <p:spPr bwMode="auto">
          <a:xfrm>
            <a:off x="2105472" y="836712"/>
            <a:ext cx="4752528" cy="426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3654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/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altLang="ru-RU" b="1" dirty="0"/>
              <a:t>детский сад «Чайка» г. Нижняя Тура</a:t>
            </a:r>
            <a:endParaRPr lang="ru-RU" alt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5885952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Georgia" pitchFamily="18" charset="0"/>
              </a:rPr>
              <a:t>Выполнила: </a:t>
            </a:r>
            <a:r>
              <a:rPr lang="ru-RU" altLang="ru-RU" b="1" dirty="0">
                <a:latin typeface="Georgia" panose="02040502050405020303" pitchFamily="18" charset="0"/>
              </a:rPr>
              <a:t>воспитатель  Татаурова Е.А.</a:t>
            </a:r>
          </a:p>
          <a:p>
            <a:r>
              <a:rPr lang="ru-RU" altLang="ru-RU" b="1" dirty="0">
                <a:latin typeface="Georgia" panose="02040502050405020303" pitchFamily="18" charset="0"/>
              </a:rPr>
              <a:t>первая  квалификационная категория </a:t>
            </a:r>
            <a:endParaRPr lang="ru-RU" altLang="ru-RU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2852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имеют право на достаточное питание и достаточное количество чистой воды</a:t>
            </a:r>
          </a:p>
        </p:txBody>
      </p:sp>
      <p:pic>
        <p:nvPicPr>
          <p:cNvPr id="40962" name="Picture 2" descr="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469" y="548680"/>
            <a:ext cx="7993062" cy="58594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9338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имеют право на воспитание в семейном окружении или быть на попечении тех, кто обеспечит им наилучший уход</a:t>
            </a:r>
          </a:p>
        </p:txBody>
      </p:sp>
      <p:pic>
        <p:nvPicPr>
          <p:cNvPr id="44034" name="Picture 2" descr="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8388350" cy="6151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708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имеют право на приемлемый уровень жизни</a:t>
            </a:r>
          </a:p>
        </p:txBody>
      </p:sp>
      <p:pic>
        <p:nvPicPr>
          <p:cNvPr id="43010" name="Picture 2" descr="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800" y="392907"/>
            <a:ext cx="8280400" cy="60721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36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иемеют право на бесплатное образование</a:t>
            </a:r>
          </a:p>
        </p:txBody>
      </p:sp>
      <p:pic>
        <p:nvPicPr>
          <p:cNvPr id="38914" name="Picture 2" descr="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66713"/>
            <a:ext cx="8353425" cy="6124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99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Дети-инвалиды имеют право на особую заботу и обучение</a:t>
            </a:r>
          </a:p>
        </p:txBody>
      </p:sp>
      <p:pic>
        <p:nvPicPr>
          <p:cNvPr id="46082" name="Picture 2" descr="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19" y="419100"/>
            <a:ext cx="8208963" cy="6019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8154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6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2852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не должны использоваться в качестве дешёвой рабочей силы</a:t>
            </a:r>
          </a:p>
        </p:txBody>
      </p:sp>
      <p:pic>
        <p:nvPicPr>
          <p:cNvPr id="45058" name="Picture 2" descr="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472281"/>
            <a:ext cx="8064500" cy="59134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/>
                <a:latin typeface="Arial"/>
              </a:rPr>
              <a:t>Важные телефоны</a:t>
            </a:r>
            <a:endParaRPr lang="ru-RU" b="0" dirty="0">
              <a:solidFill>
                <a:srgbClr val="C00000"/>
              </a:solidFill>
              <a:effectLst/>
              <a:latin typeface="Arial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39552" y="1412776"/>
            <a:ext cx="8229600" cy="5114925"/>
          </a:xfrm>
        </p:spPr>
        <p:txBody>
          <a:bodyPr>
            <a:normAutofit fontScale="32500" lnSpcReduction="20000"/>
          </a:bodyPr>
          <a:lstStyle/>
          <a:p>
            <a:pPr>
              <a:buClr>
                <a:schemeClr val="accent1"/>
              </a:buClr>
            </a:pP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УПОЛНОМОЧЕННЫЙ ПО ПРАВАМ РЕБЕНКА В ГОРОДЕ МОСКВЕ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957-05-85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u="sng" dirty="0" smtClean="0">
                <a:solidFill>
                  <a:srgbClr val="3944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http://www.ombudsman.mos.ru</a:t>
            </a:r>
            <a:endParaRPr lang="ru-RU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ЮНИСЕФ – ДЕТСКИЙ ФОНД ОРГАНИЗАЦИИ ОБЪЕДИНЕННЫХ НАЦИЙ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933-88-18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u="sng" dirty="0" smtClean="0">
                <a:solidFill>
                  <a:srgbClr val="3944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http://www.unicef.org/russia/ru</a:t>
            </a:r>
            <a:endParaRPr lang="ru-RU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 РЕБЕНКА, РЕГИОНАЛЬНАЯ ОБЩЕСТВЕННАЯ ОРГАНИЗАЦИЯ СОДЕЙСТВИЯ ЗАЩИТЕ ПРАВ ДЕТЕЙ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(495) 623-17-84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u="sng" dirty="0" smtClean="0">
                <a:solidFill>
                  <a:srgbClr val="3944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http://www.pravorebenka.narod.ru</a:t>
            </a:r>
            <a:endParaRPr lang="ru-RU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«ГРАЖДАНСКОЕ ОБЩЕСТВО – ДЕТЯМ РОССИИ», ОБЩЕРОССИЙСКИЙ СОЮЗ ОБЩЕСТВЕНЫХ ОБЪЕДИНЕНИЙ, РАБОТАЮЩИХ В ИНТЕРЕСАХ ДЕТЕЙ РОССИИ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(495) 251-63-08; 251-63-12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u="sng" dirty="0" smtClean="0">
                <a:solidFill>
                  <a:srgbClr val="3944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http://www.detirossii.ru</a:t>
            </a:r>
            <a:endParaRPr lang="ru-RU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СОЦИАЛЬНОЙ ЗАЩИТЫ ДЕТЕЙ, МЕЖДУНАРОДНАЯ ОБЩЕСТВЕННАЯ ОРГАНИЗАЦИЯ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456-40-04</a:t>
            </a:r>
            <a:br>
              <a:rPr lang="ru-RU" sz="55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500" b="1" u="sng" dirty="0" smtClean="0">
                <a:solidFill>
                  <a:srgbClr val="39447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http://www.uscc.ru</a:t>
            </a:r>
            <a:r>
              <a:rPr lang="ru-RU" sz="4000" b="1" dirty="0" smtClean="0">
                <a:solidFill>
                  <a:srgbClr val="000000"/>
                </a:solidFill>
                <a:latin typeface="Arial"/>
              </a:rPr>
              <a:t/>
            </a:r>
            <a:br>
              <a:rPr lang="ru-RU" sz="4000" b="1" dirty="0" smtClean="0">
                <a:solidFill>
                  <a:srgbClr val="000000"/>
                </a:solidFill>
                <a:latin typeface="Arial"/>
              </a:rPr>
            </a:br>
            <a:endParaRPr lang="ru-RU" sz="4000" b="1" dirty="0" smtClean="0">
              <a:solidFill>
                <a:srgbClr val="333333"/>
              </a:solidFill>
              <a:latin typeface="Arial"/>
            </a:endParaRPr>
          </a:p>
          <a:p>
            <a:endParaRPr lang="ru-RU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4 - 20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49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8" y="476672"/>
            <a:ext cx="7344816" cy="597666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32842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Работа ведется по двум направлениям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03404038"/>
              </p:ext>
            </p:extLst>
          </p:nvPr>
        </p:nvGraphicFramePr>
        <p:xfrm>
          <a:off x="611560" y="1700808"/>
          <a:ext cx="79928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5133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иглашаем квалифицированных специалистов, любящих детей, для работы в детском саду! . Детский сад Аз Буки Веди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31" y="478534"/>
            <a:ext cx="4948995" cy="371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4301" y="4365104"/>
            <a:ext cx="637225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Спасибо </a:t>
            </a:r>
          </a:p>
          <a:p>
            <a:pPr algn="ctr"/>
            <a:r>
              <a:rPr lang="ru-RU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за внимание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75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988840"/>
            <a:ext cx="81369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- </a:t>
            </a:r>
            <a:r>
              <a:rPr lang="ru-RU" sz="3200" dirty="0"/>
              <a:t>знакомство детей с правами человека, воспитание уважения к правам другого </a:t>
            </a:r>
            <a:r>
              <a:rPr lang="ru-RU" sz="3200" dirty="0" smtClean="0"/>
              <a:t>человека;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- формирование доброжелательности и чуткости к окружающим, привлечение внимания ребенка к своим </a:t>
            </a:r>
            <a:r>
              <a:rPr lang="ru-RU" sz="3200" dirty="0" smtClean="0"/>
              <a:t>правам;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- закрепление полученных знаний в повседневной </a:t>
            </a:r>
            <a:r>
              <a:rPr lang="ru-RU" sz="3200" dirty="0" smtClean="0"/>
              <a:t>жизни.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rgbClr val="C00000"/>
                </a:solidFill>
              </a:rPr>
              <a:t>Цели правового воспитания: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4500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412776"/>
            <a:ext cx="784887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>
              <a:spcBef>
                <a:spcPct val="20000"/>
              </a:spcBef>
              <a:buClr>
                <a:schemeClr val="accent1"/>
              </a:buClr>
              <a:buSzPct val="95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познакомить каждого ребенка со своими правами;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1"/>
              </a:buClr>
              <a:buSzPct val="95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 развивать уважение и терпимость к людям;  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1"/>
              </a:buClr>
              <a:buSzPct val="95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способствовать формированию чувства собственного достоинства;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1"/>
              </a:buClr>
              <a:buSzPct val="95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познакомить родителей с нормативно-правовыми документами, обязанностями самой семьи;</a:t>
            </a:r>
          </a:p>
          <a:p>
            <a:pPr marL="274320" lvl="0" indent="-274320" algn="just">
              <a:spcBef>
                <a:spcPct val="20000"/>
              </a:spcBef>
              <a:buClr>
                <a:schemeClr val="accent1"/>
              </a:buClr>
              <a:buSzPct val="95000"/>
              <a:buFont typeface="Wingdings 2"/>
              <a:buChar char=""/>
            </a:pPr>
            <a:r>
              <a:rPr lang="ru-RU" sz="2800" dirty="0">
                <a:solidFill>
                  <a:prstClr val="black"/>
                </a:solidFill>
                <a:latin typeface="Constantia"/>
              </a:rPr>
              <a:t> вести работу по профилактике жестокого обращения с </a:t>
            </a:r>
            <a:r>
              <a:rPr lang="ru-RU" sz="2800" dirty="0" smtClean="0">
                <a:solidFill>
                  <a:prstClr val="black"/>
                </a:solidFill>
                <a:latin typeface="Constantia"/>
              </a:rPr>
              <a:t>детьми.</a:t>
            </a:r>
            <a:endParaRPr lang="ru-RU" sz="28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Задачи: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00047666"/>
              </p:ext>
            </p:extLst>
          </p:nvPr>
        </p:nvGraphicFramePr>
        <p:xfrm>
          <a:off x="251520" y="260648"/>
          <a:ext cx="864096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6961301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6" y="260648"/>
            <a:ext cx="9117973" cy="11430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Задачи в работе с родителями: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268760"/>
            <a:ext cx="799288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¯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повышать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уровень правовой культуры родителей;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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перестроить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исходный взгляд на ребенка;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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выявлять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семьи группы риска;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Wingdings" panose="05000000000000000000" pitchFamily="2" charset="2"/>
              <a:buChar char=""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повышать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</a:rPr>
              <a:t>роль семьи в воспитании ребенка;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1504060"/>
              </p:ext>
            </p:extLst>
          </p:nvPr>
        </p:nvGraphicFramePr>
        <p:xfrm>
          <a:off x="251520" y="3060020"/>
          <a:ext cx="8513221" cy="3544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541110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1" name="Picture 13" descr="Федеральные законы об образовании и правах ребенка с комментариям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2013094"/>
            <a:ext cx="1913994" cy="2852936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-142900"/>
          <a:ext cx="9144000" cy="211074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C00000"/>
                          </a:solidFill>
                          <a:latin typeface="Arial"/>
                        </a:rPr>
                        <a:t>О защите прав и свобод ребенка, основных законах и нормативных актах Вы узнаете в этих книгах: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 descr="Всеобщая декларация прав челове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2000530"/>
            <a:ext cx="1965439" cy="2865500"/>
          </a:xfrm>
          <a:prstGeom prst="rect">
            <a:avLst/>
          </a:prstGeom>
          <a:noFill/>
        </p:spPr>
      </p:pic>
      <p:pic>
        <p:nvPicPr>
          <p:cNvPr id="27653" name="Picture 5" descr="Об основных гарантиях прав ребенка в Российской Федерац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1680" y="3739996"/>
            <a:ext cx="1981561" cy="2855700"/>
          </a:xfrm>
          <a:prstGeom prst="rect">
            <a:avLst/>
          </a:prstGeom>
          <a:noFill/>
        </p:spPr>
      </p:pic>
      <p:pic>
        <p:nvPicPr>
          <p:cNvPr id="27657" name="Picture 9" descr="Защита прав ребёнка. Вопросы и ответ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4237" y="2000530"/>
            <a:ext cx="1954147" cy="2997625"/>
          </a:xfrm>
          <a:prstGeom prst="rect">
            <a:avLst/>
          </a:prstGeom>
          <a:noFill/>
        </p:spPr>
      </p:pic>
      <p:pic>
        <p:nvPicPr>
          <p:cNvPr id="27655" name="Picture 7" descr="Конвенция о правах ребенка и законодательство Российской Федерации в вопросах, ответах и комментария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6624" y="3884270"/>
            <a:ext cx="1943131" cy="2711426"/>
          </a:xfrm>
          <a:prstGeom prst="rect">
            <a:avLst/>
          </a:prstGeom>
          <a:noFill/>
        </p:spPr>
      </p:pic>
      <p:pic>
        <p:nvPicPr>
          <p:cNvPr id="27659" name="Picture 11" descr="Права вашего ребёнк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6256" y="3913099"/>
            <a:ext cx="1956186" cy="26876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36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имеют право говорить на своём родном языке, исповедовать свою религию, соблюдать робряды своей культуры</a:t>
            </a:r>
          </a:p>
        </p:txBody>
      </p:sp>
      <p:pic>
        <p:nvPicPr>
          <p:cNvPr id="37890" name="Picture 2" descr="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44" y="380206"/>
            <a:ext cx="8316912" cy="60975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708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/>
              <a:t>Дети имеют право на медицинский уход</a:t>
            </a:r>
          </a:p>
        </p:txBody>
      </p:sp>
      <p:pic>
        <p:nvPicPr>
          <p:cNvPr id="41986" name="Picture 2" descr="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7" y="476672"/>
            <a:ext cx="8137525" cy="59674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">
  <a:themeElements>
    <a:clrScheme name="Welcome">
      <a:dk1>
        <a:sysClr val="windowText" lastClr="000000"/>
      </a:dk1>
      <a:lt1>
        <a:sysClr val="window" lastClr="FFFFFF"/>
      </a:lt1>
      <a:dk2>
        <a:srgbClr val="00272B"/>
      </a:dk2>
      <a:lt2>
        <a:srgbClr val="F7F7FF"/>
      </a:lt2>
      <a:accent1>
        <a:srgbClr val="006AED"/>
      </a:accent1>
      <a:accent2>
        <a:srgbClr val="0087BF"/>
      </a:accent2>
      <a:accent3>
        <a:srgbClr val="5D974B"/>
      </a:accent3>
      <a:accent4>
        <a:srgbClr val="9DBB3F"/>
      </a:accent4>
      <a:accent5>
        <a:srgbClr val="C77CC7"/>
      </a:accent5>
      <a:accent6>
        <a:srgbClr val="996699"/>
      </a:accent6>
      <a:hlink>
        <a:srgbClr val="E78707"/>
      </a:hlink>
      <a:folHlink>
        <a:srgbClr val="C618BA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Welcome">
      <a:fillStyleLst>
        <a:solidFill>
          <a:schemeClr val="phClr">
            <a:tint val="100000"/>
            <a:shade val="100000"/>
            <a:hueMod val="100000"/>
            <a:satMod val="15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300000"/>
              </a:schemeClr>
            </a:gs>
          </a:gsLst>
          <a:lin ang="16200000" scaled="1"/>
        </a:gradFill>
        <a:gradFill flip="none" rotWithShape="1">
          <a:gsLst>
            <a:gs pos="0">
              <a:schemeClr val="phClr">
                <a:tint val="70000"/>
              </a:schemeClr>
            </a:gs>
            <a:gs pos="30000">
              <a:schemeClr val="phClr">
                <a:tint val="90000"/>
              </a:schemeClr>
            </a:gs>
            <a:gs pos="88000">
              <a:schemeClr val="phClr">
                <a:shade val="30000"/>
              </a:schemeClr>
            </a:gs>
            <a:gs pos="100000">
              <a:schemeClr val="phClr">
                <a:shade val="2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outerShdw blurRad="39000" dist="25400" dir="5400000">
              <a:srgbClr val="000000">
                <a:alpha val="40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30000"/>
                <a:hueMod val="100000"/>
              </a:schemeClr>
            </a:gs>
            <a:gs pos="20000">
              <a:schemeClr val="phClr">
                <a:tint val="100000"/>
                <a:shade val="100000"/>
                <a:hueMod val="1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30000"/>
                <a:hueMod val="100000"/>
                <a:satMod val="1600000"/>
              </a:schemeClr>
            </a:gs>
            <a:gs pos="20000">
              <a:schemeClr val="phClr">
                <a:tint val="100000"/>
                <a:shade val="100000"/>
                <a:hueMod val="100000"/>
                <a:satMod val="5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Welcome</Template>
  <TotalTime>737</TotalTime>
  <Words>1109</Words>
  <Application>Microsoft Office PowerPoint</Application>
  <PresentationFormat>Экран (4:3)</PresentationFormat>
  <Paragraphs>126</Paragraphs>
  <Slides>20</Slides>
  <Notes>19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Welcome</vt:lpstr>
      <vt:lpstr>Права  ребёнка</vt:lpstr>
      <vt:lpstr>Работа ведется по двум направлениям</vt:lpstr>
      <vt:lpstr>Цели правового воспитания: </vt:lpstr>
      <vt:lpstr>Задачи:</vt:lpstr>
      <vt:lpstr>Презентация PowerPoint</vt:lpstr>
      <vt:lpstr>Задачи в работе с родителями:</vt:lpstr>
      <vt:lpstr>Презентация PowerPoint</vt:lpstr>
      <vt:lpstr>Дети имеют право говорить на своём родном языке, исповедовать свою религию, соблюдать робряды своей культуры</vt:lpstr>
      <vt:lpstr>Дети имеют право на медицинский уход</vt:lpstr>
      <vt:lpstr>Дети имеют право на достаточное питание и достаточное количество чистой воды</vt:lpstr>
      <vt:lpstr>Дети имеют право на воспитание в семейном окружении или быть на попечении тех, кто обеспечит им наилучший уход</vt:lpstr>
      <vt:lpstr>Дети имеют право на приемлемый уровень жизни</vt:lpstr>
      <vt:lpstr>Дети иемеют право на бесплатное образование</vt:lpstr>
      <vt:lpstr>Дети-инвалиды имеют право на особую заботу и обучение</vt:lpstr>
      <vt:lpstr>Презентация PowerPoint</vt:lpstr>
      <vt:lpstr>Дети не должны использоваться в качестве дешёвой рабочей силы</vt:lpstr>
      <vt:lpstr>Важные телефоны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Права  ребёнка</dc:title>
  <dc:creator>ADM</dc:creator>
  <cp:lastModifiedBy>user</cp:lastModifiedBy>
  <cp:revision>38</cp:revision>
  <dcterms:created xsi:type="dcterms:W3CDTF">2010-08-28T10:18:48Z</dcterms:created>
  <dcterms:modified xsi:type="dcterms:W3CDTF">2016-01-28T17:24:59Z</dcterms:modified>
</cp:coreProperties>
</file>