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консультация зимой\кон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G:\консультация зимой\конс 1.jpg"/>
          <p:cNvPicPr>
            <a:picLocks noChangeAspect="1" noChangeArrowheads="1"/>
          </p:cNvPicPr>
          <p:nvPr/>
        </p:nvPicPr>
        <p:blipFill>
          <a:blip r:embed="rId2" cstate="print"/>
          <a:srcRect t="9960" b="88380"/>
          <a:stretch>
            <a:fillRect/>
          </a:stretch>
        </p:blipFill>
        <p:spPr bwMode="auto">
          <a:xfrm>
            <a:off x="-43" y="533400"/>
            <a:ext cx="6858043" cy="45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Безопасность зимних прогулок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G:\консультация зимой\кон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" y="0"/>
            <a:ext cx="6858010" cy="91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консультация зимой\конс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" y="0"/>
            <a:ext cx="6858043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Image&amp;Matros®</cp:lastModifiedBy>
  <cp:revision>3</cp:revision>
  <dcterms:created xsi:type="dcterms:W3CDTF">2016-01-13T11:23:48Z</dcterms:created>
  <dcterms:modified xsi:type="dcterms:W3CDTF">2016-01-31T12:52:41Z</dcterms:modified>
</cp:coreProperties>
</file>