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274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из загрузок\консультации, папки передвижки\передвиж как научить р-ка слушать\IaChNu8Y9e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из загрузок\консультации, папки передвижки\передвиж как научить р-ка слушать\caKpSLRo0b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из загрузок\консультации, папки передвижки\передвиж как научить р-ка слушать\pCqgusJgdE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из загрузок\консультации, папки передвижки\передвиж как научить р-ка слушать\CHSkxR3fX0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21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Image&amp;Matros®</cp:lastModifiedBy>
  <cp:revision>1</cp:revision>
  <dcterms:created xsi:type="dcterms:W3CDTF">2016-02-29T18:32:42Z</dcterms:created>
  <dcterms:modified xsi:type="dcterms:W3CDTF">2016-02-29T18:42:39Z</dcterms:modified>
</cp:coreProperties>
</file>