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945688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29"/>
    <a:srgbClr val="FFD525"/>
    <a:srgbClr val="33910D"/>
    <a:srgbClr val="FFFFFF"/>
    <a:srgbClr val="FFD10D"/>
    <a:srgbClr val="FFFF99"/>
    <a:srgbClr val="FFFF66"/>
    <a:srgbClr val="BCFF79"/>
    <a:srgbClr val="A9FF5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F13-143B-459E-8484-E3EA4AA5AD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188640"/>
            <a:ext cx="5550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Важные 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правила в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летний период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541" y="112474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/>
              <a:t>1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для закаливания и оздоровления детей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забывайте о соблюдении режима дня ребенка в летний период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лишайте его дневного сна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Следите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рационом питания и свежестью продуктов, т. к. в летний период многие из них быстро портятся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Включайте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рацион питания ребенка больше свежих фруктов, овощей, ягод. Помните, что употреблять немытые продукты нельзя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Давайте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четверть стакана воды за 15 минут до приема пищи, чтобы повысить аппетит и утолить жажду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забывайте брать с собой воду, отправляясь с ребенком на длительную прогулку или в поход. Помните, что употреблять воду из случайных источников нельзя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забывайте надеть ребенку головной убор, отправляясь на прогулку или в детский сад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Одевайте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соответствии с температурой воздуха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Наблюдайте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состоянием ребенка при длительном пребывании на открытой площадке при солнечной погоде. Если ребенок пожаловался на плохое самочувствие, переместитесь с ним под навес или в тень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352928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Напоминайте ребенку основные правила поведения перед прогулками в лес: «При переходе через дорогу держать взрослого за руку», «Не уходить далеко, быть в поле зрения взрослого», «Не рвать и не есть ягоды, грибы, растения» и т. д.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Следите за тем, чтобы ребенок вымыл руки после прогулки. Соблюдение элементарных гигиенических правил убережет его от кишечных инфекций.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Следите за тем, чтобы ребенок вымыл руки после прогулки. Соблюдение элементарных гигиенических правил убережет его от кишечных инфекций.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Осматривайте ребенка на предмет укусов насекомых, в частности клещей, после прогулки и посещения леса.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Осматривайте ребенка на предмет укусов насекомых, в частности клещей, после прогулки и посещения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Немедленно обратитесь к врачу, если обнаружили на теле ребёнка клеща.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Заранее продумайте время для наблюдений, экспериментирования, продуктивной деятельности (например рисования на свежем воздухе) и т.д.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ознакомиться с рекомендациями по организации досуга ребёнка в летний период, оказания первой медицинской помощи (при укусах, отравлениях, солнечном и тепловом ударах), правилами поведения в лесу, водоёмах, на дорогах и улицах.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Хорошего отдыха!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de36cff1ec7125447e19f5a46e3d31a6810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405</Words>
  <Application>Microsoft Office PowerPoint</Application>
  <PresentationFormat>Экран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1</cp:lastModifiedBy>
  <cp:revision>12</cp:revision>
  <cp:lastPrinted>2017-06-29T08:25:41Z</cp:lastPrinted>
  <dcterms:created xsi:type="dcterms:W3CDTF">2014-05-16T14:39:08Z</dcterms:created>
  <dcterms:modified xsi:type="dcterms:W3CDTF">2017-06-29T08:27:12Z</dcterms:modified>
</cp:coreProperties>
</file>