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66" r:id="rId3"/>
    <p:sldId id="256" r:id="rId4"/>
    <p:sldId id="267" r:id="rId5"/>
    <p:sldId id="264" r:id="rId6"/>
    <p:sldId id="268" r:id="rId7"/>
    <p:sldId id="258" r:id="rId8"/>
    <p:sldId id="269" r:id="rId9"/>
    <p:sldId id="265" r:id="rId10"/>
    <p:sldId id="270" r:id="rId11"/>
    <p:sldId id="26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ютк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E4D48-D5BD-45A4-B163-765FED539CE9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6BC35-E5DB-4237-8835-477F0147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 для выполнения следующего задания, потребуется помощь родителей, нужно будет распечатать раскраску.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BC35-E5DB-4237-8835-477F0147C2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1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BC35-E5DB-4237-8835-477F0147C2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1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снова потребуется помощь взрослого, нужно будет перейти по ссылке и включить ребенку мультфильм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BC35-E5DB-4237-8835-477F0147C2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8F48AF-9C26-4A7E-8E6F-E9B22BBD88B2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23B2D8-6C3F-4B7D-9A44-8672074A67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563938" y="534988"/>
            <a:ext cx="5060950" cy="17287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Georgia" pitchFamily="18" charset="0"/>
                <a:cs typeface="Trebuchet MS" pitchFamily="34" charset="0"/>
              </a:rPr>
              <a:t>Школа «Самоделкина» представляет: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2724151"/>
            <a:ext cx="6264696" cy="560834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Тема: «Весна»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8" y="329631"/>
            <a:ext cx="24987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84984"/>
            <a:ext cx="6264696" cy="34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178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91460" y="1196752"/>
            <a:ext cx="3061270" cy="43894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Я вижу ты много запомнил о весне, молодец!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сейчас–мультфильм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!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7990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300" y="404665"/>
            <a:ext cx="5448076" cy="1512168"/>
          </a:xfrm>
          <a:solidFill>
            <a:srgbClr val="00B0F0"/>
          </a:solidFill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6093296"/>
            <a:ext cx="7056784" cy="42937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http://www.youtube.com/watch?v=vN4pKy2bUoI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3"/>
            <a:ext cx="7056784" cy="41764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277"/>
            <a:ext cx="16087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91460" y="1196752"/>
            <a:ext cx="3349302" cy="43731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-Тебе понравилось?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Я очень рад!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 свидания! До новых встреч!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7990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4279900" cy="438964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1196752"/>
            <a:ext cx="3240360" cy="4392488"/>
          </a:xfrm>
        </p:spPr>
        <p:txBody>
          <a:bodyPr anchor="ctr"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-Здравствуй, дорогой друг!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Сегодня мы с тобой отправимся в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удивительный мир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природы, но сначала, отгадай загадку.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06656"/>
            <a:ext cx="4352588" cy="5880146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19672" y="606656"/>
            <a:ext cx="2448272" cy="1201316"/>
          </a:xfrm>
          <a:solidFill>
            <a:srgbClr val="00B0F0"/>
          </a:solidFill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539552" y="1807972"/>
            <a:ext cx="3528392" cy="4692862"/>
          </a:xfrm>
        </p:spPr>
        <p:txBody>
          <a:bodyPr>
            <a:normAutofit/>
          </a:bodyPr>
          <a:lstStyle/>
          <a:p>
            <a:endParaRPr lang="ru-RU" sz="28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Тает снежок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Ожил лужок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День прибывает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Когда это бывает?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6656"/>
            <a:ext cx="1171283" cy="12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60032" y="1196752"/>
            <a:ext cx="3312368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-Молодец! Все верно, конечно, это бывает весной!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ещё какие изменения происходят 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природе весной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?</a:t>
            </a:r>
            <a:b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79900" cy="4389437"/>
          </a:xfrm>
        </p:spPr>
      </p:pic>
    </p:spTree>
    <p:extLst>
      <p:ext uri="{BB962C8B-B14F-4D97-AF65-F5344CB8AC3E}">
        <p14:creationId xmlns:p14="http://schemas.microsoft.com/office/powerpoint/2010/main" val="24305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652" y="332656"/>
            <a:ext cx="6835812" cy="165618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признаки весны.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4586"/>
            <a:ext cx="2539783" cy="19934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87319"/>
            <a:ext cx="2520280" cy="1931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8" y="2252683"/>
            <a:ext cx="2339752" cy="1965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8" y="4434586"/>
            <a:ext cx="2339752" cy="1993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8" y="332656"/>
            <a:ext cx="1535034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52683"/>
            <a:ext cx="2469653" cy="19658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4586"/>
            <a:ext cx="2467452" cy="19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79900" cy="438943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91460" y="1196752"/>
            <a:ext cx="3568972" cy="43894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Отлично справился с заданием!</a:t>
            </a:r>
          </a:p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Весной тает снег, 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звенит капель, весело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бегут ручьи, прилетаю птицы, солнышко 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греет,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становится 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теплей и распускаются первые цветы-подснежники.</a:t>
            </a:r>
          </a:p>
        </p:txBody>
      </p:sp>
    </p:spTree>
    <p:extLst>
      <p:ext uri="{BB962C8B-B14F-4D97-AF65-F5344CB8AC3E}">
        <p14:creationId xmlns:p14="http://schemas.microsoft.com/office/powerpoint/2010/main" val="3271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4243" y="260647"/>
            <a:ext cx="6743873" cy="1652587"/>
          </a:xfrm>
          <a:solidFill>
            <a:srgbClr val="00B0F0"/>
          </a:solidFill>
        </p:spPr>
        <p:txBody>
          <a:bodyPr anchor="t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весну в самые яркие цвета!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3235"/>
            <a:ext cx="2796224" cy="446809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913235"/>
            <a:ext cx="2823791" cy="446809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3235"/>
            <a:ext cx="3095997" cy="446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608708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891460" y="1196752"/>
            <a:ext cx="3496964" cy="43894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Ты настоящий художник!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 тебя всё замечательно получилось!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сейчас ,давай поиграем!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27990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300" y="404277"/>
            <a:ext cx="6168156" cy="147770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одним словом»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0098"/>
            <a:ext cx="2304256" cy="2376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411760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260537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6" y="4588575"/>
            <a:ext cx="2304256" cy="222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51" y="4560656"/>
            <a:ext cx="2304256" cy="222020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277"/>
            <a:ext cx="16087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476</TotalTime>
  <Words>194</Words>
  <Application>Microsoft Office PowerPoint</Application>
  <PresentationFormat>Экран (4:3)</PresentationFormat>
  <Paragraphs>32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Школа «Самоделкина» представляет:</vt:lpstr>
      <vt:lpstr>Презентация PowerPoint</vt:lpstr>
      <vt:lpstr>Загадка</vt:lpstr>
      <vt:lpstr>Презентация PowerPoint</vt:lpstr>
      <vt:lpstr>Назови признаки весны. </vt:lpstr>
      <vt:lpstr>Презентация PowerPoint</vt:lpstr>
      <vt:lpstr>Раскрась весну в самые яркие цвета!</vt:lpstr>
      <vt:lpstr>Презентация PowerPoint</vt:lpstr>
      <vt:lpstr>Игра «Назови одним словом»</vt:lpstr>
      <vt:lpstr>Презентация PowerPoint</vt:lpstr>
      <vt:lpstr>Мультфильм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Самоделкина представляет:</dc:title>
  <dc:creator>Анютка</dc:creator>
  <cp:lastModifiedBy>Анютка</cp:lastModifiedBy>
  <cp:revision>45</cp:revision>
  <dcterms:created xsi:type="dcterms:W3CDTF">2014-02-28T16:22:47Z</dcterms:created>
  <dcterms:modified xsi:type="dcterms:W3CDTF">2015-02-06T09:01:35Z</dcterms:modified>
</cp:coreProperties>
</file>