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3" r:id="rId4"/>
    <p:sldId id="274" r:id="rId5"/>
    <p:sldId id="279" r:id="rId6"/>
    <p:sldId id="271" r:id="rId7"/>
    <p:sldId id="264" r:id="rId8"/>
    <p:sldId id="257" r:id="rId9"/>
    <p:sldId id="260" r:id="rId10"/>
    <p:sldId id="261" r:id="rId11"/>
    <p:sldId id="263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4695800"/>
          </a:xfrm>
        </p:spPr>
        <p:txBody>
          <a:bodyPr/>
          <a:lstStyle/>
          <a:p>
            <a:pPr algn="ctr"/>
            <a:r>
              <a:rPr lang="ru-RU" dirty="0" smtClean="0"/>
              <a:t>Проектный Метод </a:t>
            </a:r>
            <a:br>
              <a:rPr lang="ru-RU" dirty="0" smtClean="0"/>
            </a:br>
            <a:r>
              <a:rPr lang="ru-RU" dirty="0" smtClean="0"/>
              <a:t>в работе </a:t>
            </a:r>
            <a:br>
              <a:rPr lang="ru-RU" dirty="0" smtClean="0"/>
            </a:br>
            <a:r>
              <a:rPr lang="ru-RU" dirty="0" smtClean="0"/>
              <a:t>с родителями детей дошкольного возраста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292080" y="5697551"/>
            <a:ext cx="3499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</a:rPr>
              <a:t>Штефан</a:t>
            </a:r>
            <a:r>
              <a:rPr lang="ru-RU" b="1" dirty="0" smtClean="0">
                <a:solidFill>
                  <a:schemeClr val="bg1"/>
                </a:solidFill>
              </a:rPr>
              <a:t> Наталья Леонидовна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Воспитатель детского сада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Достоинства метода проектов: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5)</a:t>
            </a:r>
            <a:r>
              <a:rPr lang="ru-RU" dirty="0" smtClean="0"/>
              <a:t>Позволяет оптимизировать и стиль взаимодействия – плавно перейти от авторитарного стиля к сотрудничеству педагога, родителей и детей.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«Все, что я познаю, я знаю, для чего это мне надо и где и как я могу эти знания применить» - вот основной тезис современного понимания  метода проектов, который привлекает многие  образовательные системы, стремящиеся найти разумный баланс  между знаниями и практическими умениями </a:t>
            </a:r>
          </a:p>
          <a:p>
            <a:pPr>
              <a:buNone/>
            </a:pPr>
            <a:r>
              <a:rPr lang="ru-RU" dirty="0" smtClean="0"/>
              <a:t>  (Л.А. </a:t>
            </a:r>
            <a:r>
              <a:rPr lang="ru-RU" dirty="0" err="1" smtClean="0"/>
              <a:t>Каменщикова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Проектная деятельность позволяет видеть весь современный мир как совокупность реализованных и разворачивающихся проектов, авторами и </a:t>
            </a:r>
            <a:r>
              <a:rPr lang="ru-RU" dirty="0" err="1" smtClean="0"/>
              <a:t>реализаторами</a:t>
            </a:r>
            <a:r>
              <a:rPr lang="ru-RU" dirty="0" smtClean="0"/>
              <a:t> которых являются конкретные люди, сумевшие перевести свои мечты в проектный план и реализовать его.</a:t>
            </a:r>
          </a:p>
          <a:p>
            <a:pPr algn="just">
              <a:buNone/>
            </a:pPr>
            <a:r>
              <a:rPr lang="ru-RU" dirty="0" smtClean="0"/>
              <a:t>Таким образом, метод проектов можно представить как один из способов организации педагогического процесса, основанный на взаимодействии педагога, воспитанника и родителей между собой и окружающей средой в ходе поэтапной практической деятельности по достижению поставленной цели.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96752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Актуальность проектов </a:t>
            </a:r>
            <a:br>
              <a:rPr lang="ru-RU" sz="2400" dirty="0" smtClean="0"/>
            </a:br>
            <a:r>
              <a:rPr lang="ru-RU" sz="2400" dirty="0" smtClean="0"/>
              <a:t>как особой формы организации целостного педагогического процесса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8760"/>
            <a:ext cx="734481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/>
              <a:t>Развитие современного мирового сообщества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76872"/>
            <a:ext cx="784887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/>
              <a:t>Запрос: </a:t>
            </a:r>
          </a:p>
          <a:p>
            <a:pPr algn="just">
              <a:buNone/>
            </a:pPr>
            <a:r>
              <a:rPr lang="ru-RU" dirty="0" smtClean="0"/>
              <a:t>творческий, исследовательский поиск должен стать характеристикой современной личности, неотъемлемой частью любой профессии и стилем жизни современного человека.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3923928" y="170080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923928" y="350100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21088"/>
            <a:ext cx="784887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ru-RU" b="1" dirty="0" smtClean="0"/>
              <a:t>Задача дошкольного образования: </a:t>
            </a:r>
            <a:r>
              <a:rPr lang="ru-RU" dirty="0" smtClean="0"/>
              <a:t>развитие ребенка как субъекта познавательной деятельности, жизни, культуры, истории.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923928" y="515719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5805264"/>
            <a:ext cx="77768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ru-RU" dirty="0" smtClean="0"/>
              <a:t>Использование проектного метода для совершенствования воспитательно-образовательной практики.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Метод проектов как педагогическая идея, технология и практика появился в середине 20 века.</a:t>
            </a:r>
          </a:p>
          <a:p>
            <a:pPr algn="just">
              <a:buNone/>
            </a:pPr>
            <a:r>
              <a:rPr lang="ru-RU" dirty="0" smtClean="0"/>
              <a:t>В этом методе отразился подход  к образованию американского философа и педагога Дж. </a:t>
            </a:r>
            <a:r>
              <a:rPr lang="ru-RU" dirty="0" err="1" smtClean="0"/>
              <a:t>Дьюи</a:t>
            </a:r>
            <a:r>
              <a:rPr lang="ru-RU" dirty="0" smtClean="0"/>
              <a:t>, который исходил из того, что роль детства не ограничивается подготовкой к будущей взрослой жизни. Детство само по себе полноценный период бытия. А это означает, что образование должно давать не только знания, которые понадобятся в будущем взрослому. Но и знания, умения и навыки, способные уже сегодня помочь ребенку  в решении его насущных жизненных проблем.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Чтобы добиться этого, обучение должно ориентироваться на интересы и потребности самих детей и основываться на личном опыте ребенка.</a:t>
            </a:r>
          </a:p>
          <a:p>
            <a:pPr algn="just">
              <a:buNone/>
            </a:pPr>
            <a:r>
              <a:rPr lang="ru-RU" dirty="0" smtClean="0"/>
              <a:t>Одним из способов решения этой проблемы и является метод проектов. Основоположник метода - американский педагог                В. </a:t>
            </a:r>
            <a:r>
              <a:rPr lang="ru-RU" dirty="0" err="1" smtClean="0"/>
              <a:t>Кильпатрик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Проект – это цель, принятая  и освоенная детьми, актуальная для них, это детская самодеятельность, конкретное творческое дело, поэтапное движение к цели; это метод организованного освоения ребенком окружающей среды.</a:t>
            </a:r>
          </a:p>
          <a:p>
            <a:pPr>
              <a:buNone/>
            </a:pPr>
            <a:r>
              <a:rPr lang="ru-RU" dirty="0" smtClean="0"/>
              <a:t> В современных технологиях под методом проектов понимается не жестко сформулированное задание, нацеленное на получение наглядно представленного результата, выведенного путем самостоятельной (индивидуальной или групповой) деятельности в рамках заявленной и обсуждаемой темы.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Для правильной оценки современного значения этого метода (В.В. Давыдов) нужно понимать, что в последнее столетие была сильно абсолютизирована роль научного исследования в изучении действительности и оттеснено в этой функции проектирование (а также близкие к нему конструирование, программирование, планирование). Характерная особенность проектирования – не изучение того, что уже существует, а создание новых продуктов и одновременно познание того, что может возникнуть.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По мнению В.В. </a:t>
            </a:r>
            <a:r>
              <a:rPr lang="ru-RU" dirty="0" err="1" smtClean="0"/>
              <a:t>Гузеева</a:t>
            </a:r>
            <a:r>
              <a:rPr lang="ru-RU" dirty="0" smtClean="0"/>
              <a:t>, метод проектов стимулирует истинное учение самих детей, потому что оно:</a:t>
            </a:r>
          </a:p>
          <a:p>
            <a:pPr algn="just"/>
            <a:r>
              <a:rPr lang="ru-RU" dirty="0" err="1" smtClean="0"/>
              <a:t>личностно-ориентированно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использует множество дидактических подходов;</a:t>
            </a:r>
          </a:p>
          <a:p>
            <a:pPr algn="just"/>
            <a:r>
              <a:rPr lang="ru-RU" dirty="0" err="1" smtClean="0"/>
              <a:t>самомотивируемо</a:t>
            </a:r>
            <a:r>
              <a:rPr lang="ru-RU" dirty="0" smtClean="0"/>
              <a:t>, что означает возрастание интереса и вовлечение в работу по мере ее выполнения;</a:t>
            </a:r>
          </a:p>
          <a:p>
            <a:pPr algn="just"/>
            <a:r>
              <a:rPr lang="ru-RU" dirty="0" smtClean="0"/>
              <a:t>поддерживает педагогические цели;</a:t>
            </a:r>
          </a:p>
          <a:p>
            <a:pPr algn="just"/>
            <a:r>
              <a:rPr lang="ru-RU" dirty="0" smtClean="0"/>
              <a:t>позволяет учиться на собственном опыте и опыте других в конкретном деле;</a:t>
            </a:r>
          </a:p>
          <a:p>
            <a:pPr algn="just"/>
            <a:r>
              <a:rPr lang="ru-RU" dirty="0" smtClean="0"/>
              <a:t>приносит удовлетворение всем его участникам, видящим продукт своего труда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Достоинства метода проектов: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AutoNum type="arabicParenR"/>
            </a:pPr>
            <a:r>
              <a:rPr lang="ru-RU" dirty="0" smtClean="0"/>
              <a:t>динамично отражает меняющиеся потребности общества и тем самым позволяет дошкольному образованию быть адекватным социальному заказу и насущным потребностям детей; </a:t>
            </a:r>
          </a:p>
          <a:p>
            <a:pPr marL="514350" indent="-514350" algn="just">
              <a:buFont typeface="Wingdings 2"/>
              <a:buAutoNum type="arabicParenR"/>
            </a:pPr>
            <a:r>
              <a:rPr lang="ru-RU" dirty="0" smtClean="0"/>
              <a:t>дает четкий алгоритм действий как необходимую внешнюю опору для формирования внутренней структуры деятельности ребенка; </a:t>
            </a:r>
          </a:p>
          <a:p>
            <a:pPr marL="514350" indent="-514350" algn="just">
              <a:buFont typeface="Wingdings 2"/>
              <a:buAutoNum type="arabicParenR"/>
            </a:pPr>
            <a:r>
              <a:rPr lang="ru-RU" dirty="0" smtClean="0"/>
              <a:t>в основе метода проектов лежит интеграция различных образовательных областей, что позволяет формировать у детей дошкольного возраста целостную (научную, непротиворечивую) картину мира и служит средством реализации </a:t>
            </a:r>
            <a:r>
              <a:rPr lang="ru-RU" dirty="0" err="1" smtClean="0"/>
              <a:t>здоровьесберегающих</a:t>
            </a:r>
            <a:r>
              <a:rPr lang="ru-RU" dirty="0" smtClean="0"/>
              <a:t> технологий в дошкольном образовании, что способствует снижению перегрузки;</a:t>
            </a:r>
          </a:p>
          <a:p>
            <a:pPr marL="514350" indent="-514350" algn="just">
              <a:buAutoNum type="arabicParenR"/>
            </a:pPr>
            <a:endParaRPr lang="ru-RU" dirty="0" smtClean="0"/>
          </a:p>
          <a:p>
            <a:pPr marL="514350" indent="-514350" algn="just">
              <a:buAutoNum type="arabicParenR"/>
            </a:pPr>
            <a:endParaRPr lang="ru-RU" dirty="0" smtClean="0"/>
          </a:p>
          <a:p>
            <a:pPr marL="514350" indent="-514350" algn="just">
              <a:buAutoNum type="arabicParenR"/>
            </a:pPr>
            <a:endParaRPr lang="ru-RU" dirty="0" smtClean="0"/>
          </a:p>
          <a:p>
            <a:pPr marL="514350" indent="-514350" algn="just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Достоинства метода проектов: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4) </a:t>
            </a:r>
            <a:r>
              <a:rPr lang="ru-RU" dirty="0" smtClean="0"/>
              <a:t>Актуален в свете задач модернизации образования, направленных на достижение оптимального сочетания фундаментальных и ориентированных на практику знаний; развитие способностей, мышления, формирование практических навыков; использование различного рода практикумов, интерактивных и коллективных форм  деятельности; соотнесение изучаемого материала с проблемами повседневной жизни; развитие вариативных образовательных программ на основе индивидуального и дифференцированного подхода;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215</TotalTime>
  <Words>694</Words>
  <Application>Microsoft Office PowerPoint</Application>
  <PresentationFormat>Экран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Проектный Метод  в работе  с родителями детей дошкольного возраста</vt:lpstr>
      <vt:lpstr>Актуальность проектов  как особой формы организации целостного педагогического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Достоинства метода проектов:</vt:lpstr>
      <vt:lpstr>Достоинства метода проектов:</vt:lpstr>
      <vt:lpstr>Достоинства метода проектов: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Проектный Метод  в работе  с родителями детей дошкольного возраста</dc:title>
  <dc:creator>1</dc:creator>
  <cp:lastModifiedBy>(RusmanAL) Русман Аркадий Львович</cp:lastModifiedBy>
  <cp:revision>4</cp:revision>
  <dcterms:created xsi:type="dcterms:W3CDTF">2013-10-01T07:24:16Z</dcterms:created>
  <dcterms:modified xsi:type="dcterms:W3CDTF">2014-05-12T06:35:41Z</dcterms:modified>
</cp:coreProperties>
</file>