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microsoft.com/office/2007/relationships/hdphoto" Target="../media/hdphoto9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94982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-6393"/>
            <a:ext cx="9138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25144"/>
            <a:ext cx="4888632" cy="1752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Матвейкина Елена Сергеевна воспитатель детского сада «Сказка» ГБОУ СОШ №5 «ОЦ»Лидер» г.о.Кинель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30" y="170080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интерактивное дидактическое</a:t>
            </a:r>
            <a:b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мультимедийное пособие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 «Я спортсмен»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2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des.ru/upload/img1338485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datai/chelovek/Professii-5.files/0011-011-Futboli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3117" l="0" r="96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2881627" cy="29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1/7/b/9/11974343961963318467flomar_Football_(soccer)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2" y="2311913"/>
            <a:ext cx="800621" cy="8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4-lang.ucoz.ru/thema/img/New/sports_basketbal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581500" cy="3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baza.farpost.ru/v/1304928548139_bulleti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32" b="98646" l="1563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6" y="4066449"/>
            <a:ext cx="3278447" cy="22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43125 0.1365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00.img.avito.st/1280x960/12281487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0" y="370277"/>
            <a:ext cx="3689313" cy="27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portdepo.ru/gallery/dp0009593l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363080" cy="2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ueschundteddy.de/uploads/pics/3776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74" y="4365104"/>
            <a:ext cx="2257598" cy="21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umbit5.ru/images/catalog/b4e6fb381372c99683208fd2fc19355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25" y="2594895"/>
            <a:ext cx="3627423" cy="24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2.imgsmail.ru/imgpreview?key=5203ab18e28bbc2e&amp;mb=imgdb_preview_150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957655"/>
            <a:ext cx="2232249" cy="32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coolego.com/wp-content/uploads/2014/06/intex-recreation-pool-volleyball-ga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3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3" y="2153786"/>
            <a:ext cx="3037562" cy="30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ol-sport.ru/0_1baa5_53687c51_XL.jpg">
            <a:hlinkHover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1089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orablik29chap.ucoz.ru/izobrazhrnie/2013/futb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oombob.ru/img/picture/Jun/16/65d96f835da8ed3fef4110318691bf29/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2" y="1"/>
            <a:ext cx="3419868" cy="25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.liveinternet.ru/images/attach/c/1/59/913/59913756_B07AI0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3" y="4293096"/>
            <a:ext cx="3426050" cy="25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blizko.ru/system/images/product/021/047/579_b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903"/>
            <a:ext cx="1608812" cy="20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elsremont.ru/published/publicdata/B35831STELS/attachments/SC/products_pictures/SHayba_detskaya_big_ffceb_enl_enl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9" y="4054105"/>
            <a:ext cx="3037562" cy="30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lker.com/cliparts/1/7/b/9/11974343961963318467flomar_Football_(soccer)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11316"/>
            <a:ext cx="1408829" cy="14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enniscrowd.com/blog/wp-content/uploads/tennis-ball-650x48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80" b="89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83" y="3184489"/>
            <a:ext cx="1302879" cy="9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1163 -0.23102 C 0.25608 -0.28426 0.32083 -0.30764 0.38698 -0.30278 C 0.46267 -0.29722 0.52205 -0.26458 0.56163 -0.20509 L 0.75434 0.05602 " pathEditMode="relative" rAng="194516" ptsTypes="FffFF">
                                      <p:cBhvr>
                                        <p:cTn id="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3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11666 L 0.17205 0.48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20538 0 C -0.29757 0 -0.41076 -0.12986 -0.41076 -0.23495 L -0.41076 -0.4699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4652 L 0.2625 -0.20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51007 0.37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ouse-baby.ru/wp-content/uploads/2013/11/igrovaya-stenka-dlya-detskoj-vse-sokrovishha-po-mesta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.pics.livejournal.com/dpmmax/24691820/482984/482984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3" b="99366" l="36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013176"/>
            <a:ext cx="2016224" cy="15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oysroom.ru/wp-content/uploads/2010/09/9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36" y="764704"/>
            <a:ext cx="28575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11321.userapi.com/u3743888/-14/x_d33e6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76" b="92961" l="4967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85" y="3948370"/>
            <a:ext cx="2353451" cy="18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0.liveinternet.ru/images/attach/c/6/93/735/93735416_75250049_fft20_mf16407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9" b="8968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11" y="5111336"/>
            <a:ext cx="2558777" cy="14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eka-svet.ru/published/publicdata/U7691SVET/attachments/SC/products_pictures/itempho_4e4b66588f860_enl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3247"/>
            <a:ext cx="3624424" cy="36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1.kolo.poltava.ua/images/page-thumb/102472800/1/98/19803/nw_03973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060"/>
            <a:ext cx="8742993" cy="4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22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Электронное интерактивное дидактическое мультимедийное пособие  на тему: «Я спортсмен»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Электронно-дидактическое пособие  интерактивная игра  Тема: «Я спортсмен»</dc:title>
  <dc:creator>Ленка</dc:creator>
  <cp:lastModifiedBy>Ленка</cp:lastModifiedBy>
  <cp:revision>21</cp:revision>
  <dcterms:created xsi:type="dcterms:W3CDTF">2015-09-15T18:44:40Z</dcterms:created>
  <dcterms:modified xsi:type="dcterms:W3CDTF">2015-09-16T21:38:57Z</dcterms:modified>
</cp:coreProperties>
</file>