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93" autoAdjust="0"/>
    <p:restoredTop sz="94660"/>
  </p:normalViewPr>
  <p:slideViewPr>
    <p:cSldViewPr>
      <p:cViewPr>
        <p:scale>
          <a:sx n="75" d="100"/>
          <a:sy n="75" d="100"/>
        </p:scale>
        <p:origin x="-227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D98523-2E56-4E16-AE96-664B58CF847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C0D67-5B06-440D-BBC0-5CD880D409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4786314" y="1785926"/>
            <a:ext cx="4071966" cy="421481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Игры-эксперименты с водой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2428868"/>
            <a:ext cx="3471858" cy="2854487"/>
          </a:xfrm>
          <a:noFill/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Воспитатель 2 младшей группы детского сада «Белоснежка»</a:t>
            </a:r>
          </a:p>
          <a:p>
            <a:r>
              <a:rPr lang="ru-RU" dirty="0" smtClean="0"/>
              <a:t>Иванова Светлана Николаевна</a:t>
            </a:r>
            <a:endParaRPr lang="ru-RU" dirty="0"/>
          </a:p>
        </p:txBody>
      </p:sp>
      <p:pic>
        <p:nvPicPr>
          <p:cNvPr id="1027" name="Picture 3" descr="C:\Users\user\Desktop\img-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4327492" cy="3214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493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04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416971" cy="5593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лако 5"/>
          <p:cNvSpPr/>
          <p:nvPr/>
        </p:nvSpPr>
        <p:spPr>
          <a:xfrm>
            <a:off x="857224" y="4714884"/>
            <a:ext cx="6786610" cy="214311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10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  «Пенный замок»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636"/>
            <a:ext cx="5857916" cy="16430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/>
              <a:t>У нас из пены на глазах</a:t>
            </a:r>
          </a:p>
          <a:p>
            <a:pPr algn="ctr"/>
            <a:r>
              <a:rPr lang="ru-RU" b="1" i="1" dirty="0" smtClean="0"/>
              <a:t>Замок вырастит сейчас, </a:t>
            </a:r>
          </a:p>
          <a:p>
            <a:pPr algn="ctr"/>
            <a:r>
              <a:rPr lang="ru-RU" b="1" i="1" dirty="0" smtClean="0"/>
              <a:t>Мы подуем с вами в трубочку</a:t>
            </a:r>
          </a:p>
          <a:p>
            <a:pPr algn="ctr"/>
            <a:r>
              <a:rPr lang="ru-RU" b="1" i="1" dirty="0" smtClean="0"/>
              <a:t>Заиграет принц на дудочке. </a:t>
            </a:r>
          </a:p>
          <a:p>
            <a:endParaRPr lang="ru-RU" dirty="0"/>
          </a:p>
        </p:txBody>
      </p:sp>
    </p:spTree>
  </p:cSld>
  <p:clrMapOvr>
    <a:masterClrMapping/>
  </p:clrMapOvr>
  <p:transition advTm="5132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DSC04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42258" cy="560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лако 4"/>
          <p:cNvSpPr/>
          <p:nvPr/>
        </p:nvSpPr>
        <p:spPr>
          <a:xfrm>
            <a:off x="1785918" y="4729154"/>
            <a:ext cx="5643602" cy="212884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1535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«Почему кораблики не плывут?»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5072074"/>
            <a:ext cx="4614866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Ветер по морю гуляет</a:t>
            </a:r>
            <a:br>
              <a:rPr lang="ru-RU" sz="2400" b="1" i="1" dirty="0" smtClean="0"/>
            </a:br>
            <a:r>
              <a:rPr lang="ru-RU" sz="2400" b="1" i="1" dirty="0" smtClean="0"/>
              <a:t>И кораблик подгоняет.</a:t>
            </a:r>
            <a:br>
              <a:rPr lang="ru-RU" sz="2400" b="1" i="1" dirty="0" smtClean="0"/>
            </a:br>
            <a:r>
              <a:rPr lang="ru-RU" sz="2400" b="1" i="1" dirty="0" smtClean="0"/>
              <a:t>Он бежит себе в волнах</a:t>
            </a:r>
            <a:br>
              <a:rPr lang="ru-RU" sz="2400" b="1" i="1" dirty="0" smtClean="0"/>
            </a:br>
            <a:r>
              <a:rPr lang="ru-RU" sz="2400" b="1" i="1" dirty="0" smtClean="0"/>
              <a:t>На раздутых парусах.</a:t>
            </a:r>
            <a:endParaRPr lang="ru-RU" sz="2400" b="1" i="1" dirty="0"/>
          </a:p>
        </p:txBody>
      </p:sp>
    </p:spTree>
  </p:cSld>
  <p:clrMapOvr>
    <a:masterClrMapping/>
  </p:clrMapOvr>
  <p:transition advTm="549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4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00099" y="1000108"/>
            <a:ext cx="6357983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лако 4"/>
          <p:cNvSpPr/>
          <p:nvPr/>
        </p:nvSpPr>
        <p:spPr>
          <a:xfrm>
            <a:off x="4572000" y="0"/>
            <a:ext cx="4572000" cy="657227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929306"/>
            <a:ext cx="5072098" cy="928694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Считалочка-купалочка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928670"/>
            <a:ext cx="3471858" cy="5072098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ru-RU" sz="2400" b="1" i="1" dirty="0" smtClean="0"/>
              <a:t>Варим кашу для малышек,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(Крутим ручкой в воде, как бы «размешивая кашу».)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Тесто делаем для пышек,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(Месим воду, как тесто.)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Сладким чаем угощаем,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(Набираем воду в ладошки и выливаем её обратно в ванну.)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Ну а после – отдыхаем! </a:t>
            </a:r>
          </a:p>
          <a:p>
            <a:pPr>
              <a:lnSpc>
                <a:spcPts val="1800"/>
              </a:lnSpc>
            </a:pPr>
            <a:r>
              <a:rPr lang="ru-RU" sz="2400" b="1" i="1" dirty="0" smtClean="0"/>
              <a:t>В ванночку – бултых! 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5366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04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14" cy="5554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лако 4"/>
          <p:cNvSpPr/>
          <p:nvPr/>
        </p:nvSpPr>
        <p:spPr>
          <a:xfrm>
            <a:off x="1857356" y="5572116"/>
            <a:ext cx="4500594" cy="128588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043890" cy="55721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786454"/>
            <a:ext cx="3786214" cy="64294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i="1" dirty="0" smtClean="0"/>
              <a:t>Угадай , что это?</a:t>
            </a:r>
            <a:endParaRPr lang="ru-RU" b="1" i="1" dirty="0"/>
          </a:p>
        </p:txBody>
      </p:sp>
    </p:spTree>
  </p:cSld>
  <p:clrMapOvr>
    <a:masterClrMapping/>
  </p:clrMapOvr>
  <p:transition advTm="4446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0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5364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лако 4"/>
          <p:cNvSpPr/>
          <p:nvPr/>
        </p:nvSpPr>
        <p:spPr>
          <a:xfrm>
            <a:off x="0" y="5072074"/>
            <a:ext cx="9144000" cy="178592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вытолкнуть предмет?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214950"/>
            <a:ext cx="7286676" cy="1357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b="1" i="1" dirty="0" smtClean="0"/>
              <a:t>Как  же нам достать предмет из ёмкости, не опуская руки в воду и не используя, разные предметы-помощники (например, сачок)? </a:t>
            </a:r>
            <a:endParaRPr lang="ru-RU" sz="2400" b="1" i="1" dirty="0"/>
          </a:p>
        </p:txBody>
      </p:sp>
    </p:spTree>
  </p:cSld>
  <p:clrMapOvr>
    <a:masterClrMapping/>
  </p:clrMapOvr>
  <p:transition advTm="5662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look.com.ua-9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4017">
            <a:off x="594348" y="3731273"/>
            <a:ext cx="3528573" cy="2646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>
          <a:xfrm>
            <a:off x="0" y="0"/>
            <a:ext cx="9144000" cy="450057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72362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Сказка о камушке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На берегу озера лежал маленький камешек. Он смотрел на красивые лилии и кувшинки, которые плавали на воде, и думал: «Какие они счастливые, плавают, словно лодочки. Я тоже хочу поплавать! » пришёл на берег озера мальчик, взял камешек и бросил в воду. Камешек обрадовался: «Наконец-то сбылась моя мечта! Я буду плавать! » Но оказалось, что плыть он не может, потому что слишком тяжёлый. И камешек опустился на дно озера. Сначала он очень расстроился. А потом увидел, сколько вокруг весёлых рыбок, других камешков и красивых растений. Камешек перестал грустить и подружился с рыбками. Что поделаешь! Тяжёлые камешки плавать не могут.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4329114" cy="27527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DSC04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214">
            <a:off x="4993262" y="3842080"/>
            <a:ext cx="3751680" cy="249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26317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142976" y="1214422"/>
            <a:ext cx="7072362" cy="3500462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305800" cy="1143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СПАСИБО 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357166"/>
            <a:ext cx="8929718" cy="592935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6643734" cy="392909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Игры с водой открывают детям загадочный мир , дают возможность поэкспериментировать. Взбивая венчиком пену, переливая воду из одного стаканчика в другой , надувая пузыри дети познают окружающий мир. Задача воспитателя состоит в том, чтобы пробудить в детях исследовательский интерес, поддержать познавательную активность, предоставляя для этого ребенку специальные предметы и условия</a:t>
            </a:r>
            <a:endParaRPr lang="ru-RU" i="1" dirty="0"/>
          </a:p>
        </p:txBody>
      </p:sp>
    </p:spTree>
  </p:cSld>
  <p:clrMapOvr>
    <a:masterClrMapping/>
  </p:clrMapOvr>
  <p:transition advTm="5428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428596" y="857232"/>
            <a:ext cx="7929618" cy="528641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736"/>
            <a:ext cx="5900750" cy="436798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Игры с водой способствуют физическому развитию ребёнка (развивают мелкую моторику, зрительную и двигательную координацию) ,</a:t>
            </a:r>
            <a:r>
              <a:rPr lang="ru-RU" sz="2400" i="1" dirty="0" smtClean="0">
                <a:solidFill>
                  <a:schemeClr val="tx1"/>
                </a:solidFill>
              </a:rPr>
              <a:t> обогащению словарного запаса, снятию психологического напряжения ;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знакомят ребёнка с окружающим миром, в том числе со свойствами воды.</a:t>
            </a:r>
            <a:br>
              <a:rPr lang="ru-RU" sz="24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+mn-lt"/>
              </a:rPr>
            </a:b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advTm="5631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82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5357826"/>
            <a:ext cx="5072098" cy="1143008"/>
          </a:xfrm>
        </p:spPr>
        <p:txBody>
          <a:bodyPr>
            <a:normAutofit/>
          </a:bodyPr>
          <a:lstStyle/>
          <a:p>
            <a:endParaRPr lang="ru-RU" sz="2400" i="1" dirty="0"/>
          </a:p>
        </p:txBody>
      </p:sp>
      <p:pic>
        <p:nvPicPr>
          <p:cNvPr id="4098" name="Picture 2" descr="C:\Users\user\Desktop\DSC04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00185" cy="5715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429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DSC04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146" cy="5096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лако 7"/>
          <p:cNvSpPr/>
          <p:nvPr/>
        </p:nvSpPr>
        <p:spPr>
          <a:xfrm>
            <a:off x="1500166" y="4714884"/>
            <a:ext cx="6286544" cy="214311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00042"/>
            <a:ext cx="7500990" cy="4714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57422" y="4929174"/>
            <a:ext cx="4429156" cy="192882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 рыбалку мы пойдём,</a:t>
            </a:r>
            <a:endParaRPr lang="ru-RU" sz="2400" i="1" dirty="0" smtClean="0"/>
          </a:p>
          <a:p>
            <a:r>
              <a:rPr lang="ru-RU" sz="2400" b="1" i="1" dirty="0" smtClean="0"/>
              <a:t>Удочку с собой возьмём.</a:t>
            </a:r>
          </a:p>
          <a:p>
            <a:r>
              <a:rPr lang="ru-RU" sz="2400" b="1" i="1" dirty="0" smtClean="0"/>
              <a:t>Рыбка, рыбка, ты ловись,</a:t>
            </a:r>
          </a:p>
          <a:p>
            <a:r>
              <a:rPr lang="ru-RU" sz="2400" b="1" i="1" dirty="0" smtClean="0"/>
              <a:t>Детвора, веселись!</a:t>
            </a:r>
          </a:p>
          <a:p>
            <a:endParaRPr lang="ru-RU" dirty="0"/>
          </a:p>
        </p:txBody>
      </p:sp>
    </p:spTree>
  </p:cSld>
  <p:clrMapOvr>
    <a:masterClrMapping/>
  </p:clrMapOvr>
  <p:transition advTm="5273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SC04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83" y="571480"/>
            <a:ext cx="8707723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272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0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43932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лако 4"/>
          <p:cNvSpPr/>
          <p:nvPr/>
        </p:nvSpPr>
        <p:spPr>
          <a:xfrm>
            <a:off x="1714480" y="4786322"/>
            <a:ext cx="6143668" cy="207167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000636"/>
            <a:ext cx="4572032" cy="1643074"/>
          </a:xfrm>
        </p:spPr>
        <p:txBody>
          <a:bodyPr>
            <a:normAutofit fontScale="90000"/>
          </a:bodyPr>
          <a:lstStyle/>
          <a:p>
            <a:pPr>
              <a:lnSpc>
                <a:spcPts val="1300"/>
              </a:lnSpc>
            </a:pPr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>Ты смотри, смотри, смотри </a:t>
            </a:r>
            <a:br>
              <a:rPr lang="ru-RU" sz="27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>Полетели пузыри</a:t>
            </a:r>
            <a:br>
              <a:rPr lang="ru-RU" sz="27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>Красный, синий, голубой</a:t>
            </a:r>
            <a:br>
              <a:rPr lang="ru-RU" sz="27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>Выбирай себе любой!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715304" cy="44291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288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4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58234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557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04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334496" cy="4873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лако 4"/>
          <p:cNvSpPr/>
          <p:nvPr/>
        </p:nvSpPr>
        <p:spPr>
          <a:xfrm>
            <a:off x="2071670" y="4657716"/>
            <a:ext cx="5000660" cy="220028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857760"/>
            <a:ext cx="4643502" cy="15001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Шишка , мячик , вата,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Камень , карандаш,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Ветка , скрепка , шарик…</a:t>
            </a:r>
            <a:br>
              <a:rPr lang="ru-RU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Проверим мы сейчас!</a:t>
            </a:r>
            <a:endParaRPr lang="ru-RU" sz="2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071942"/>
            <a:ext cx="6429420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Тонет – не тонет…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Tm="5366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278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Игры-эксперименты с водой</vt:lpstr>
      <vt:lpstr>Слайд 2</vt:lpstr>
      <vt:lpstr>Игры с водой способствуют физическому развитию ребёнка (развивают мелкую моторику, зрительную и двигательную координацию) , обогащению словарного запаса, снятию психологического напряжения ; знакомят ребёнка с окружающим миром, в том числе со свойствами воды.  </vt:lpstr>
      <vt:lpstr>Слайд 4</vt:lpstr>
      <vt:lpstr>Слайд 5</vt:lpstr>
      <vt:lpstr>Слайд 6</vt:lpstr>
      <vt:lpstr>Ты смотри, смотри, смотри   Полетели пузыри  Красный, синий, голубой  Выбирай себе любой!  </vt:lpstr>
      <vt:lpstr>Слайд 8</vt:lpstr>
      <vt:lpstr>Шишка , мячик , вата, Камень , карандаш, Ветка , скрепка , шарик… Проверим мы сейчас!</vt:lpstr>
      <vt:lpstr>               «Пенный замок»</vt:lpstr>
      <vt:lpstr>  «Почему кораблики не плывут?»</vt:lpstr>
      <vt:lpstr>Считалочка-купалочка </vt:lpstr>
      <vt:lpstr>Слайд 13</vt:lpstr>
      <vt:lpstr>Как вытолкнуть предмет? </vt:lpstr>
      <vt:lpstr>Сказка о камушке На берегу озера лежал маленький камешек. Он смотрел на красивые лилии и кувшинки, которые плавали на воде, и думал: «Какие они счастливые, плавают, словно лодочки. Я тоже хочу поплавать! » пришёл на берег озера мальчик, взял камешек и бросил в воду. Камешек обрадовался: «Наконец-то сбылась моя мечта! Я буду плавать! » Но оказалось, что плыть он не может, потому что слишком тяжёлый. И камешек опустился на дно озера. Сначала он очень расстроился. А потом увидел, сколько вокруг весёлых рыбок, других камешков и красивых растений. Камешек перестал грустить и подружился с рыбками. Что поделаешь! Тяжёлые камешки плавать не могут.  </vt:lpstr>
      <vt:lpstr>СПАСИБО 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Игры-эксперименты с водой</dc:title>
  <dc:creator>user</dc:creator>
  <cp:lastModifiedBy>user</cp:lastModifiedBy>
  <cp:revision>35</cp:revision>
  <dcterms:created xsi:type="dcterms:W3CDTF">2014-11-24T13:47:13Z</dcterms:created>
  <dcterms:modified xsi:type="dcterms:W3CDTF">2015-10-09T16:52:40Z</dcterms:modified>
</cp:coreProperties>
</file>