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7" r:id="rId3"/>
    <p:sldId id="258" r:id="rId4"/>
    <p:sldId id="268" r:id="rId5"/>
    <p:sldId id="269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54CBFA6-51AA-4835-996B-48E1D987695A}" type="doc">
      <dgm:prSet loTypeId="urn:microsoft.com/office/officeart/2005/8/layout/cycle6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E18519D-E921-4AD9-A541-24A094EBF23B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Занятия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DC48EA4-9C66-4461-97BB-1187113F7E03}" type="parTrans" cxnId="{9D7A4A3E-984C-4A73-9B7D-1DC45C497D18}">
      <dgm:prSet/>
      <dgm:spPr/>
      <dgm:t>
        <a:bodyPr/>
        <a:lstStyle/>
        <a:p>
          <a:endParaRPr lang="ru-RU"/>
        </a:p>
      </dgm:t>
    </dgm:pt>
    <dgm:pt modelId="{F75B008F-CE97-4C8E-A28A-DC90714FD4B7}" type="sibTrans" cxnId="{9D7A4A3E-984C-4A73-9B7D-1DC45C497D18}">
      <dgm:prSet/>
      <dgm:spPr/>
      <dgm:t>
        <a:bodyPr/>
        <a:lstStyle/>
        <a:p>
          <a:endParaRPr lang="ru-RU"/>
        </a:p>
      </dgm:t>
    </dgm:pt>
    <dgm:pt modelId="{AA37669A-9818-4680-889A-B411029B5424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Игры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6829D65-42B7-4C13-B20D-AFC42FD01B30}" type="parTrans" cxnId="{81E39C7F-F5A2-45C1-9DB1-7B69626F5EAF}">
      <dgm:prSet/>
      <dgm:spPr/>
      <dgm:t>
        <a:bodyPr/>
        <a:lstStyle/>
        <a:p>
          <a:endParaRPr lang="ru-RU"/>
        </a:p>
      </dgm:t>
    </dgm:pt>
    <dgm:pt modelId="{BD0F2518-47AD-4630-8091-A8CE7F0264DF}" type="sibTrans" cxnId="{81E39C7F-F5A2-45C1-9DB1-7B69626F5EAF}">
      <dgm:prSet/>
      <dgm:spPr/>
      <dgm:t>
        <a:bodyPr/>
        <a:lstStyle/>
        <a:p>
          <a:endParaRPr lang="ru-RU"/>
        </a:p>
      </dgm:t>
    </dgm:pt>
    <dgm:pt modelId="{EEBB268C-5BBC-4937-A287-959B5969870C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Быт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CE77278-F9CA-4BD2-B8A3-2289CC29296C}" type="parTrans" cxnId="{86828192-C571-4D08-BC49-83AEE5EB1708}">
      <dgm:prSet/>
      <dgm:spPr/>
      <dgm:t>
        <a:bodyPr/>
        <a:lstStyle/>
        <a:p>
          <a:endParaRPr lang="ru-RU"/>
        </a:p>
      </dgm:t>
    </dgm:pt>
    <dgm:pt modelId="{66DD6ACB-E69E-4AB4-A415-8BA6C90BD0F6}" type="sibTrans" cxnId="{86828192-C571-4D08-BC49-83AEE5EB1708}">
      <dgm:prSet/>
      <dgm:spPr/>
      <dgm:t>
        <a:bodyPr/>
        <a:lstStyle/>
        <a:p>
          <a:endParaRPr lang="ru-RU"/>
        </a:p>
      </dgm:t>
    </dgm:pt>
    <dgm:pt modelId="{95331D68-E860-4B1E-8749-18578D6BD8B6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Праздники,</a:t>
          </a:r>
        </a:p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развлечения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2E3D1FF-FE97-454F-AB1F-FC3CC5E4524B}" type="parTrans" cxnId="{B5AE9BFB-0090-49BD-8B76-66D28ED7750A}">
      <dgm:prSet/>
      <dgm:spPr/>
      <dgm:t>
        <a:bodyPr/>
        <a:lstStyle/>
        <a:p>
          <a:endParaRPr lang="ru-RU"/>
        </a:p>
      </dgm:t>
    </dgm:pt>
    <dgm:pt modelId="{40993C13-5FCD-48FC-950C-8D693D977FDF}" type="sibTrans" cxnId="{B5AE9BFB-0090-49BD-8B76-66D28ED7750A}">
      <dgm:prSet/>
      <dgm:spPr/>
      <dgm:t>
        <a:bodyPr/>
        <a:lstStyle/>
        <a:p>
          <a:endParaRPr lang="ru-RU"/>
        </a:p>
      </dgm:t>
    </dgm:pt>
    <dgm:pt modelId="{8EA0004B-970D-4BFE-8AE1-AD4C70FA9FDA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Труд</a:t>
          </a:r>
          <a:endParaRPr lang="ru-RU" sz="1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9EC8B5B1-1D47-416A-AE44-D0CB5E957334}" type="parTrans" cxnId="{3D70333F-378E-4D29-B020-1810F6386136}">
      <dgm:prSet/>
      <dgm:spPr/>
      <dgm:t>
        <a:bodyPr/>
        <a:lstStyle/>
        <a:p>
          <a:endParaRPr lang="ru-RU"/>
        </a:p>
      </dgm:t>
    </dgm:pt>
    <dgm:pt modelId="{E2265D36-4A38-403E-B890-6B1F62877502}" type="sibTrans" cxnId="{3D70333F-378E-4D29-B020-1810F6386136}">
      <dgm:prSet/>
      <dgm:spPr/>
      <dgm:t>
        <a:bodyPr/>
        <a:lstStyle/>
        <a:p>
          <a:endParaRPr lang="ru-RU"/>
        </a:p>
      </dgm:t>
    </dgm:pt>
    <dgm:pt modelId="{998B8506-7347-4FAA-9D05-C518C6022769}" type="pres">
      <dgm:prSet presAssocID="{454CBFA6-51AA-4835-996B-48E1D987695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A35DD-7E7B-4365-86DC-8881DC8CB296}" type="pres">
      <dgm:prSet presAssocID="{4E18519D-E921-4AD9-A541-24A094EBF23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9ACBFB-362A-4C42-8B40-FE3488834685}" type="pres">
      <dgm:prSet presAssocID="{4E18519D-E921-4AD9-A541-24A094EBF23B}" presName="spNode" presStyleCnt="0"/>
      <dgm:spPr/>
    </dgm:pt>
    <dgm:pt modelId="{9062FFBF-0FE5-48AB-8C44-D13A6C81517A}" type="pres">
      <dgm:prSet presAssocID="{F75B008F-CE97-4C8E-A28A-DC90714FD4B7}" presName="sibTrans" presStyleLbl="sibTrans1D1" presStyleIdx="0" presStyleCnt="5"/>
      <dgm:spPr/>
      <dgm:t>
        <a:bodyPr/>
        <a:lstStyle/>
        <a:p>
          <a:endParaRPr lang="ru-RU"/>
        </a:p>
      </dgm:t>
    </dgm:pt>
    <dgm:pt modelId="{A140DA7A-C3A8-4E89-9C2C-A86EA485604A}" type="pres">
      <dgm:prSet presAssocID="{AA37669A-9818-4680-889A-B411029B5424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9F878E-A5A3-40B7-A1D7-D257BA8B4A4B}" type="pres">
      <dgm:prSet presAssocID="{AA37669A-9818-4680-889A-B411029B5424}" presName="spNode" presStyleCnt="0"/>
      <dgm:spPr/>
    </dgm:pt>
    <dgm:pt modelId="{C1A02426-2968-4618-BA26-9FDDAAB0C042}" type="pres">
      <dgm:prSet presAssocID="{BD0F2518-47AD-4630-8091-A8CE7F0264DF}" presName="sibTrans" presStyleLbl="sibTrans1D1" presStyleIdx="1" presStyleCnt="5"/>
      <dgm:spPr/>
      <dgm:t>
        <a:bodyPr/>
        <a:lstStyle/>
        <a:p>
          <a:endParaRPr lang="ru-RU"/>
        </a:p>
      </dgm:t>
    </dgm:pt>
    <dgm:pt modelId="{B2F3AEDA-3B42-4EFC-AD84-9B4B69EF49E4}" type="pres">
      <dgm:prSet presAssocID="{EEBB268C-5BBC-4937-A287-959B5969870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8F67601-49BF-4D27-B6D8-040641E8F68F}" type="pres">
      <dgm:prSet presAssocID="{EEBB268C-5BBC-4937-A287-959B5969870C}" presName="spNode" presStyleCnt="0"/>
      <dgm:spPr/>
    </dgm:pt>
    <dgm:pt modelId="{D3A2DA37-5D04-44AE-90D5-AB9612831F46}" type="pres">
      <dgm:prSet presAssocID="{66DD6ACB-E69E-4AB4-A415-8BA6C90BD0F6}" presName="sibTrans" presStyleLbl="sibTrans1D1" presStyleIdx="2" presStyleCnt="5"/>
      <dgm:spPr/>
      <dgm:t>
        <a:bodyPr/>
        <a:lstStyle/>
        <a:p>
          <a:endParaRPr lang="ru-RU"/>
        </a:p>
      </dgm:t>
    </dgm:pt>
    <dgm:pt modelId="{9CA0DDF6-EE6B-4783-8821-020DC4100192}" type="pres">
      <dgm:prSet presAssocID="{95331D68-E860-4B1E-8749-18578D6BD8B6}" presName="node" presStyleLbl="node1" presStyleIdx="3" presStyleCnt="5" custScaleX="12791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2C8BA1-601E-46CF-9D59-A0A080A5E6A3}" type="pres">
      <dgm:prSet presAssocID="{95331D68-E860-4B1E-8749-18578D6BD8B6}" presName="spNode" presStyleCnt="0"/>
      <dgm:spPr/>
    </dgm:pt>
    <dgm:pt modelId="{962F64B2-CC53-42DF-B303-B645095791DE}" type="pres">
      <dgm:prSet presAssocID="{40993C13-5FCD-48FC-950C-8D693D977FDF}" presName="sibTrans" presStyleLbl="sibTrans1D1" presStyleIdx="3" presStyleCnt="5"/>
      <dgm:spPr/>
      <dgm:t>
        <a:bodyPr/>
        <a:lstStyle/>
        <a:p>
          <a:endParaRPr lang="ru-RU"/>
        </a:p>
      </dgm:t>
    </dgm:pt>
    <dgm:pt modelId="{183C2E1A-0DA0-47D6-91B0-B7C07DC4BC5C}" type="pres">
      <dgm:prSet presAssocID="{8EA0004B-970D-4BFE-8AE1-AD4C70FA9FDA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0310D3-8AFD-42A1-AECD-292550DE2B79}" type="pres">
      <dgm:prSet presAssocID="{8EA0004B-970D-4BFE-8AE1-AD4C70FA9FDA}" presName="spNode" presStyleCnt="0"/>
      <dgm:spPr/>
    </dgm:pt>
    <dgm:pt modelId="{52A1E840-7FEE-4DA6-A42D-A2D537220453}" type="pres">
      <dgm:prSet presAssocID="{E2265D36-4A38-403E-B890-6B1F62877502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81E39C7F-F5A2-45C1-9DB1-7B69626F5EAF}" srcId="{454CBFA6-51AA-4835-996B-48E1D987695A}" destId="{AA37669A-9818-4680-889A-B411029B5424}" srcOrd="1" destOrd="0" parTransId="{E6829D65-42B7-4C13-B20D-AFC42FD01B30}" sibTransId="{BD0F2518-47AD-4630-8091-A8CE7F0264DF}"/>
    <dgm:cxn modelId="{F5F718D8-1A4B-496C-B529-D27DF5C615BB}" type="presOf" srcId="{8EA0004B-970D-4BFE-8AE1-AD4C70FA9FDA}" destId="{183C2E1A-0DA0-47D6-91B0-B7C07DC4BC5C}" srcOrd="0" destOrd="0" presId="urn:microsoft.com/office/officeart/2005/8/layout/cycle6"/>
    <dgm:cxn modelId="{871D8939-5D0C-4FEC-99CB-24F8C3180991}" type="presOf" srcId="{E2265D36-4A38-403E-B890-6B1F62877502}" destId="{52A1E840-7FEE-4DA6-A42D-A2D537220453}" srcOrd="0" destOrd="0" presId="urn:microsoft.com/office/officeart/2005/8/layout/cycle6"/>
    <dgm:cxn modelId="{E1BE7B03-8D58-4604-A9B5-FA9E706A4615}" type="presOf" srcId="{EEBB268C-5BBC-4937-A287-959B5969870C}" destId="{B2F3AEDA-3B42-4EFC-AD84-9B4B69EF49E4}" srcOrd="0" destOrd="0" presId="urn:microsoft.com/office/officeart/2005/8/layout/cycle6"/>
    <dgm:cxn modelId="{CFBD65A2-AACF-49F7-AA23-841D9C044FC9}" type="presOf" srcId="{454CBFA6-51AA-4835-996B-48E1D987695A}" destId="{998B8506-7347-4FAA-9D05-C518C6022769}" srcOrd="0" destOrd="0" presId="urn:microsoft.com/office/officeart/2005/8/layout/cycle6"/>
    <dgm:cxn modelId="{86828192-C571-4D08-BC49-83AEE5EB1708}" srcId="{454CBFA6-51AA-4835-996B-48E1D987695A}" destId="{EEBB268C-5BBC-4937-A287-959B5969870C}" srcOrd="2" destOrd="0" parTransId="{2CE77278-F9CA-4BD2-B8A3-2289CC29296C}" sibTransId="{66DD6ACB-E69E-4AB4-A415-8BA6C90BD0F6}"/>
    <dgm:cxn modelId="{31F26CC0-66AC-4293-A66F-147A6EDFFACB}" type="presOf" srcId="{4E18519D-E921-4AD9-A541-24A094EBF23B}" destId="{504A35DD-7E7B-4365-86DC-8881DC8CB296}" srcOrd="0" destOrd="0" presId="urn:microsoft.com/office/officeart/2005/8/layout/cycle6"/>
    <dgm:cxn modelId="{9D7A4A3E-984C-4A73-9B7D-1DC45C497D18}" srcId="{454CBFA6-51AA-4835-996B-48E1D987695A}" destId="{4E18519D-E921-4AD9-A541-24A094EBF23B}" srcOrd="0" destOrd="0" parTransId="{2DC48EA4-9C66-4461-97BB-1187113F7E03}" sibTransId="{F75B008F-CE97-4C8E-A28A-DC90714FD4B7}"/>
    <dgm:cxn modelId="{76602A88-D3D2-488D-96DC-B979CEFBC23B}" type="presOf" srcId="{AA37669A-9818-4680-889A-B411029B5424}" destId="{A140DA7A-C3A8-4E89-9C2C-A86EA485604A}" srcOrd="0" destOrd="0" presId="urn:microsoft.com/office/officeart/2005/8/layout/cycle6"/>
    <dgm:cxn modelId="{5ED746E7-48C7-4946-B099-EED0AE2EB718}" type="presOf" srcId="{95331D68-E860-4B1E-8749-18578D6BD8B6}" destId="{9CA0DDF6-EE6B-4783-8821-020DC4100192}" srcOrd="0" destOrd="0" presId="urn:microsoft.com/office/officeart/2005/8/layout/cycle6"/>
    <dgm:cxn modelId="{26B8D892-755C-48FD-BA47-411B59A5ED8A}" type="presOf" srcId="{40993C13-5FCD-48FC-950C-8D693D977FDF}" destId="{962F64B2-CC53-42DF-B303-B645095791DE}" srcOrd="0" destOrd="0" presId="urn:microsoft.com/office/officeart/2005/8/layout/cycle6"/>
    <dgm:cxn modelId="{FB0A28C3-394D-45D2-B498-8AFD507A8E95}" type="presOf" srcId="{BD0F2518-47AD-4630-8091-A8CE7F0264DF}" destId="{C1A02426-2968-4618-BA26-9FDDAAB0C042}" srcOrd="0" destOrd="0" presId="urn:microsoft.com/office/officeart/2005/8/layout/cycle6"/>
    <dgm:cxn modelId="{240CDCCC-70F1-40B1-ADC5-7B5AA3726FD5}" type="presOf" srcId="{F75B008F-CE97-4C8E-A28A-DC90714FD4B7}" destId="{9062FFBF-0FE5-48AB-8C44-D13A6C81517A}" srcOrd="0" destOrd="0" presId="urn:microsoft.com/office/officeart/2005/8/layout/cycle6"/>
    <dgm:cxn modelId="{3D70333F-378E-4D29-B020-1810F6386136}" srcId="{454CBFA6-51AA-4835-996B-48E1D987695A}" destId="{8EA0004B-970D-4BFE-8AE1-AD4C70FA9FDA}" srcOrd="4" destOrd="0" parTransId="{9EC8B5B1-1D47-416A-AE44-D0CB5E957334}" sibTransId="{E2265D36-4A38-403E-B890-6B1F62877502}"/>
    <dgm:cxn modelId="{B5AE9BFB-0090-49BD-8B76-66D28ED7750A}" srcId="{454CBFA6-51AA-4835-996B-48E1D987695A}" destId="{95331D68-E860-4B1E-8749-18578D6BD8B6}" srcOrd="3" destOrd="0" parTransId="{02E3D1FF-FE97-454F-AB1F-FC3CC5E4524B}" sibTransId="{40993C13-5FCD-48FC-950C-8D693D977FDF}"/>
    <dgm:cxn modelId="{53355E8B-621A-4C4E-B449-ADD8E0F86F40}" type="presOf" srcId="{66DD6ACB-E69E-4AB4-A415-8BA6C90BD0F6}" destId="{D3A2DA37-5D04-44AE-90D5-AB9612831F46}" srcOrd="0" destOrd="0" presId="urn:microsoft.com/office/officeart/2005/8/layout/cycle6"/>
    <dgm:cxn modelId="{DE35D6BE-7BD6-4676-AEC4-64B74A2FA9F8}" type="presParOf" srcId="{998B8506-7347-4FAA-9D05-C518C6022769}" destId="{504A35DD-7E7B-4365-86DC-8881DC8CB296}" srcOrd="0" destOrd="0" presId="urn:microsoft.com/office/officeart/2005/8/layout/cycle6"/>
    <dgm:cxn modelId="{D99DFEFD-533F-4ACC-BE78-18A22D1457F1}" type="presParOf" srcId="{998B8506-7347-4FAA-9D05-C518C6022769}" destId="{4F9ACBFB-362A-4C42-8B40-FE3488834685}" srcOrd="1" destOrd="0" presId="urn:microsoft.com/office/officeart/2005/8/layout/cycle6"/>
    <dgm:cxn modelId="{19CFF35D-AE8B-4DB5-93B5-CE863D7DE7A4}" type="presParOf" srcId="{998B8506-7347-4FAA-9D05-C518C6022769}" destId="{9062FFBF-0FE5-48AB-8C44-D13A6C81517A}" srcOrd="2" destOrd="0" presId="urn:microsoft.com/office/officeart/2005/8/layout/cycle6"/>
    <dgm:cxn modelId="{719AF64D-C4AD-472F-8249-353E70BD99A1}" type="presParOf" srcId="{998B8506-7347-4FAA-9D05-C518C6022769}" destId="{A140DA7A-C3A8-4E89-9C2C-A86EA485604A}" srcOrd="3" destOrd="0" presId="urn:microsoft.com/office/officeart/2005/8/layout/cycle6"/>
    <dgm:cxn modelId="{808E3E19-BB0C-49D1-A9DD-6DCFACEB1DD8}" type="presParOf" srcId="{998B8506-7347-4FAA-9D05-C518C6022769}" destId="{479F878E-A5A3-40B7-A1D7-D257BA8B4A4B}" srcOrd="4" destOrd="0" presId="urn:microsoft.com/office/officeart/2005/8/layout/cycle6"/>
    <dgm:cxn modelId="{D3BA954C-A9CE-4D2B-9973-75A6EA59C206}" type="presParOf" srcId="{998B8506-7347-4FAA-9D05-C518C6022769}" destId="{C1A02426-2968-4618-BA26-9FDDAAB0C042}" srcOrd="5" destOrd="0" presId="urn:microsoft.com/office/officeart/2005/8/layout/cycle6"/>
    <dgm:cxn modelId="{FD652D68-B139-4435-84BE-ECB860403160}" type="presParOf" srcId="{998B8506-7347-4FAA-9D05-C518C6022769}" destId="{B2F3AEDA-3B42-4EFC-AD84-9B4B69EF49E4}" srcOrd="6" destOrd="0" presId="urn:microsoft.com/office/officeart/2005/8/layout/cycle6"/>
    <dgm:cxn modelId="{D3C24F45-2696-4E1B-ADF9-E45E79F770BF}" type="presParOf" srcId="{998B8506-7347-4FAA-9D05-C518C6022769}" destId="{48F67601-49BF-4D27-B6D8-040641E8F68F}" srcOrd="7" destOrd="0" presId="urn:microsoft.com/office/officeart/2005/8/layout/cycle6"/>
    <dgm:cxn modelId="{AEE45801-C9E9-4AC7-A94B-2780B529F209}" type="presParOf" srcId="{998B8506-7347-4FAA-9D05-C518C6022769}" destId="{D3A2DA37-5D04-44AE-90D5-AB9612831F46}" srcOrd="8" destOrd="0" presId="urn:microsoft.com/office/officeart/2005/8/layout/cycle6"/>
    <dgm:cxn modelId="{DA7C0F06-67A6-4F63-9B77-227FF4880634}" type="presParOf" srcId="{998B8506-7347-4FAA-9D05-C518C6022769}" destId="{9CA0DDF6-EE6B-4783-8821-020DC4100192}" srcOrd="9" destOrd="0" presId="urn:microsoft.com/office/officeart/2005/8/layout/cycle6"/>
    <dgm:cxn modelId="{7EF5B5BA-E286-4009-A112-7E405E7EC44D}" type="presParOf" srcId="{998B8506-7347-4FAA-9D05-C518C6022769}" destId="{512C8BA1-601E-46CF-9D59-A0A080A5E6A3}" srcOrd="10" destOrd="0" presId="urn:microsoft.com/office/officeart/2005/8/layout/cycle6"/>
    <dgm:cxn modelId="{C2EFB568-18DD-44AC-A3B6-648AD1990E5E}" type="presParOf" srcId="{998B8506-7347-4FAA-9D05-C518C6022769}" destId="{962F64B2-CC53-42DF-B303-B645095791DE}" srcOrd="11" destOrd="0" presId="urn:microsoft.com/office/officeart/2005/8/layout/cycle6"/>
    <dgm:cxn modelId="{5FE4D774-89DE-4825-932A-B558987696EE}" type="presParOf" srcId="{998B8506-7347-4FAA-9D05-C518C6022769}" destId="{183C2E1A-0DA0-47D6-91B0-B7C07DC4BC5C}" srcOrd="12" destOrd="0" presId="urn:microsoft.com/office/officeart/2005/8/layout/cycle6"/>
    <dgm:cxn modelId="{558FCCEA-0617-467F-8783-0933EAC6B093}" type="presParOf" srcId="{998B8506-7347-4FAA-9D05-C518C6022769}" destId="{2F0310D3-8AFD-42A1-AECD-292550DE2B79}" srcOrd="13" destOrd="0" presId="urn:microsoft.com/office/officeart/2005/8/layout/cycle6"/>
    <dgm:cxn modelId="{184D9AB2-C372-4B30-A2CC-5BA03CCA33CE}" type="presParOf" srcId="{998B8506-7347-4FAA-9D05-C518C6022769}" destId="{52A1E840-7FEE-4DA6-A42D-A2D537220453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4E37CB-CA7F-47A9-BB2C-83F053C789F8}" type="doc">
      <dgm:prSet loTypeId="urn:microsoft.com/office/officeart/2005/8/layout/chevron2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A15DD2BE-6AE2-4BD1-BBFC-DE5AF4E5E8ED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Первое направление</a:t>
          </a:r>
          <a:endParaRPr lang="ru-RU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6F4A300-2E08-4DC3-BA0D-4DDBF4CBAC79}" type="parTrans" cxnId="{779A5D4B-D206-46C0-9DF9-B15D9E0489EB}">
      <dgm:prSet/>
      <dgm:spPr/>
      <dgm:t>
        <a:bodyPr/>
        <a:lstStyle/>
        <a:p>
          <a:endParaRPr lang="ru-RU"/>
        </a:p>
      </dgm:t>
    </dgm:pt>
    <dgm:pt modelId="{C88B9717-2BB5-45C8-A888-1444A75D11C1}" type="sibTrans" cxnId="{779A5D4B-D206-46C0-9DF9-B15D9E0489EB}">
      <dgm:prSet/>
      <dgm:spPr/>
      <dgm:t>
        <a:bodyPr/>
        <a:lstStyle/>
        <a:p>
          <a:endParaRPr lang="ru-RU"/>
        </a:p>
      </dgm:t>
    </dgm:pt>
    <dgm:pt modelId="{4D5842A0-D6AB-47AD-8AD1-9B8D635FF041}">
      <dgm:prSet phldrT="[Текст]" custT="1"/>
      <dgm:spPr/>
      <dgm:t>
        <a:bodyPr/>
        <a:lstStyle/>
        <a:p>
          <a:r>
            <a:rPr lang="ru-RU" sz="2800" dirty="0" smtClean="0">
              <a:latin typeface="Times New Roman" pitchFamily="18" charset="0"/>
              <a:cs typeface="Times New Roman" pitchFamily="18" charset="0"/>
            </a:rPr>
            <a:t>Работа с детьми</a:t>
          </a:r>
          <a:endParaRPr lang="ru-RU" sz="2800" dirty="0">
            <a:latin typeface="Times New Roman" pitchFamily="18" charset="0"/>
            <a:cs typeface="Times New Roman" pitchFamily="18" charset="0"/>
          </a:endParaRPr>
        </a:p>
      </dgm:t>
    </dgm:pt>
    <dgm:pt modelId="{FB714C76-23F4-4335-B5ED-46A4E677ED0C}" type="parTrans" cxnId="{E200B7AC-C015-4D6B-A5AE-9C50B1261F68}">
      <dgm:prSet/>
      <dgm:spPr/>
      <dgm:t>
        <a:bodyPr/>
        <a:lstStyle/>
        <a:p>
          <a:endParaRPr lang="ru-RU"/>
        </a:p>
      </dgm:t>
    </dgm:pt>
    <dgm:pt modelId="{4D471AF5-28F0-417D-A85D-AFBC11B9F01B}" type="sibTrans" cxnId="{E200B7AC-C015-4D6B-A5AE-9C50B1261F68}">
      <dgm:prSet/>
      <dgm:spPr/>
      <dgm:t>
        <a:bodyPr/>
        <a:lstStyle/>
        <a:p>
          <a:endParaRPr lang="ru-RU"/>
        </a:p>
      </dgm:t>
    </dgm:pt>
    <dgm:pt modelId="{5085C231-0E11-4611-BB5D-DC04ADA8342A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Второе направление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528EF79-16D9-47D4-896D-A99116519EC8}" type="parTrans" cxnId="{682E5ED5-886C-42A5-9C55-679FFE1FDE65}">
      <dgm:prSet/>
      <dgm:spPr/>
      <dgm:t>
        <a:bodyPr/>
        <a:lstStyle/>
        <a:p>
          <a:endParaRPr lang="ru-RU"/>
        </a:p>
      </dgm:t>
    </dgm:pt>
    <dgm:pt modelId="{00B7F980-68DE-4715-9768-7C6133C0FED4}" type="sibTrans" cxnId="{682E5ED5-886C-42A5-9C55-679FFE1FDE65}">
      <dgm:prSet/>
      <dgm:spPr/>
      <dgm:t>
        <a:bodyPr/>
        <a:lstStyle/>
        <a:p>
          <a:endParaRPr lang="ru-RU"/>
        </a:p>
      </dgm:t>
    </dgm:pt>
    <dgm:pt modelId="{15AFFFC9-C6F8-4375-AA05-8AF4BE8D5579}">
      <dgm:prSet phldrT="[Текст]" custT="1"/>
      <dgm:spPr/>
      <dgm:t>
        <a:bodyPr/>
        <a:lstStyle/>
        <a:p>
          <a:r>
            <a: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Работа с родителями</a:t>
          </a:r>
          <a:endParaRPr lang="ru-RU" sz="28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30E6FB0-E7FA-4EBD-A67D-70D9ADC34DBF}" type="parTrans" cxnId="{8CEA0361-0F09-436E-A8FE-E01BFD8DCAA1}">
      <dgm:prSet/>
      <dgm:spPr/>
      <dgm:t>
        <a:bodyPr/>
        <a:lstStyle/>
        <a:p>
          <a:endParaRPr lang="ru-RU"/>
        </a:p>
      </dgm:t>
    </dgm:pt>
    <dgm:pt modelId="{8C07E58C-42F2-49F6-8D5F-33F53EAC9FA6}" type="sibTrans" cxnId="{8CEA0361-0F09-436E-A8FE-E01BFD8DCAA1}">
      <dgm:prSet/>
      <dgm:spPr/>
      <dgm:t>
        <a:bodyPr/>
        <a:lstStyle/>
        <a:p>
          <a:endParaRPr lang="ru-RU"/>
        </a:p>
      </dgm:t>
    </dgm:pt>
    <dgm:pt modelId="{2D318489-DA62-48FB-B618-87E2FB5F25D2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Третье направление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8FE11AA-3E39-4476-9035-392601F29C54}" type="parTrans" cxnId="{17F3AE98-3796-488B-9ED9-54ACA80DC9CD}">
      <dgm:prSet/>
      <dgm:spPr/>
      <dgm:t>
        <a:bodyPr/>
        <a:lstStyle/>
        <a:p>
          <a:endParaRPr lang="ru-RU"/>
        </a:p>
      </dgm:t>
    </dgm:pt>
    <dgm:pt modelId="{482793F9-894F-4C42-8072-B71B113714C7}" type="sibTrans" cxnId="{17F3AE98-3796-488B-9ED9-54ACA80DC9CD}">
      <dgm:prSet/>
      <dgm:spPr/>
      <dgm:t>
        <a:bodyPr/>
        <a:lstStyle/>
        <a:p>
          <a:endParaRPr lang="ru-RU"/>
        </a:p>
      </dgm:t>
    </dgm:pt>
    <dgm:pt modelId="{DB429A57-A6ED-4B8D-9CF6-ED8E137CEF60}">
      <dgm:prSet phldrT="[Текст]" custT="1"/>
      <dgm:spPr/>
      <dgm:t>
        <a:bodyPr/>
        <a:lstStyle/>
        <a:p>
          <a:r>
            <a:rPr lang="ru-RU" sz="28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Организационно-методическая работа</a:t>
          </a:r>
          <a:endParaRPr lang="ru-RU" sz="28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4FE0443-74A9-4CF1-A2A0-11BAB6BBF69A}" type="parTrans" cxnId="{559295CE-44DE-42F0-A3A5-EABBD7F42537}">
      <dgm:prSet/>
      <dgm:spPr/>
      <dgm:t>
        <a:bodyPr/>
        <a:lstStyle/>
        <a:p>
          <a:endParaRPr lang="ru-RU"/>
        </a:p>
      </dgm:t>
    </dgm:pt>
    <dgm:pt modelId="{F9E0373A-F268-43F7-A2B8-04726FDEEC14}" type="sibTrans" cxnId="{559295CE-44DE-42F0-A3A5-EABBD7F42537}">
      <dgm:prSet/>
      <dgm:spPr/>
      <dgm:t>
        <a:bodyPr/>
        <a:lstStyle/>
        <a:p>
          <a:endParaRPr lang="ru-RU"/>
        </a:p>
      </dgm:t>
    </dgm:pt>
    <dgm:pt modelId="{FDCE2A0A-A15E-45A4-B5F8-8673D973E0C9}" type="pres">
      <dgm:prSet presAssocID="{4E4E37CB-CA7F-47A9-BB2C-83F053C789F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20DC1A-41E3-4ED5-BE94-81C60335D7A7}" type="pres">
      <dgm:prSet presAssocID="{A15DD2BE-6AE2-4BD1-BBFC-DE5AF4E5E8ED}" presName="composite" presStyleCnt="0"/>
      <dgm:spPr/>
    </dgm:pt>
    <dgm:pt modelId="{B2475E1B-1DF1-48E5-9A3D-DDDB31093A60}" type="pres">
      <dgm:prSet presAssocID="{A15DD2BE-6AE2-4BD1-BBFC-DE5AF4E5E8ED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02838D-F54A-4EC0-B4E1-81BB87CCA003}" type="pres">
      <dgm:prSet presAssocID="{A15DD2BE-6AE2-4BD1-BBFC-DE5AF4E5E8ED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2086CA-A77D-4E53-8CF1-F1710F90148D}" type="pres">
      <dgm:prSet presAssocID="{C88B9717-2BB5-45C8-A888-1444A75D11C1}" presName="sp" presStyleCnt="0"/>
      <dgm:spPr/>
    </dgm:pt>
    <dgm:pt modelId="{77C1F5B7-9A18-4930-AB47-67E955AB55A4}" type="pres">
      <dgm:prSet presAssocID="{5085C231-0E11-4611-BB5D-DC04ADA8342A}" presName="composite" presStyleCnt="0"/>
      <dgm:spPr/>
    </dgm:pt>
    <dgm:pt modelId="{4F4C922B-D90C-4E5F-AACD-1C70DF9E951D}" type="pres">
      <dgm:prSet presAssocID="{5085C231-0E11-4611-BB5D-DC04ADA8342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35EC92-383C-4C2E-A42C-95DD68DD641D}" type="pres">
      <dgm:prSet presAssocID="{5085C231-0E11-4611-BB5D-DC04ADA8342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92C026A-7E50-4241-8E67-DB87CB909B15}" type="pres">
      <dgm:prSet presAssocID="{00B7F980-68DE-4715-9768-7C6133C0FED4}" presName="sp" presStyleCnt="0"/>
      <dgm:spPr/>
    </dgm:pt>
    <dgm:pt modelId="{44D04EF6-5474-4E32-A1AB-0254395C7C0D}" type="pres">
      <dgm:prSet presAssocID="{2D318489-DA62-48FB-B618-87E2FB5F25D2}" presName="composite" presStyleCnt="0"/>
      <dgm:spPr/>
    </dgm:pt>
    <dgm:pt modelId="{BA02EF56-9628-4E8D-B2E6-F0741A4F8D64}" type="pres">
      <dgm:prSet presAssocID="{2D318489-DA62-48FB-B618-87E2FB5F25D2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482024-54F9-4802-BCE3-4A2951FC8ECD}" type="pres">
      <dgm:prSet presAssocID="{2D318489-DA62-48FB-B618-87E2FB5F25D2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F5C48BB-009A-4469-B5B7-F252FFBFEEB9}" type="presOf" srcId="{DB429A57-A6ED-4B8D-9CF6-ED8E137CEF60}" destId="{0F482024-54F9-4802-BCE3-4A2951FC8ECD}" srcOrd="0" destOrd="0" presId="urn:microsoft.com/office/officeart/2005/8/layout/chevron2"/>
    <dgm:cxn modelId="{18BE70A4-667A-4A71-8C95-5F48F47EA58F}" type="presOf" srcId="{2D318489-DA62-48FB-B618-87E2FB5F25D2}" destId="{BA02EF56-9628-4E8D-B2E6-F0741A4F8D64}" srcOrd="0" destOrd="0" presId="urn:microsoft.com/office/officeart/2005/8/layout/chevron2"/>
    <dgm:cxn modelId="{559295CE-44DE-42F0-A3A5-EABBD7F42537}" srcId="{2D318489-DA62-48FB-B618-87E2FB5F25D2}" destId="{DB429A57-A6ED-4B8D-9CF6-ED8E137CEF60}" srcOrd="0" destOrd="0" parTransId="{D4FE0443-74A9-4CF1-A2A0-11BAB6BBF69A}" sibTransId="{F9E0373A-F268-43F7-A2B8-04726FDEEC14}"/>
    <dgm:cxn modelId="{8DE5C64D-8F1B-4231-A01B-14C09F5DFF1E}" type="presOf" srcId="{A15DD2BE-6AE2-4BD1-BBFC-DE5AF4E5E8ED}" destId="{B2475E1B-1DF1-48E5-9A3D-DDDB31093A60}" srcOrd="0" destOrd="0" presId="urn:microsoft.com/office/officeart/2005/8/layout/chevron2"/>
    <dgm:cxn modelId="{779A5D4B-D206-46C0-9DF9-B15D9E0489EB}" srcId="{4E4E37CB-CA7F-47A9-BB2C-83F053C789F8}" destId="{A15DD2BE-6AE2-4BD1-BBFC-DE5AF4E5E8ED}" srcOrd="0" destOrd="0" parTransId="{F6F4A300-2E08-4DC3-BA0D-4DDBF4CBAC79}" sibTransId="{C88B9717-2BB5-45C8-A888-1444A75D11C1}"/>
    <dgm:cxn modelId="{17F3AE98-3796-488B-9ED9-54ACA80DC9CD}" srcId="{4E4E37CB-CA7F-47A9-BB2C-83F053C789F8}" destId="{2D318489-DA62-48FB-B618-87E2FB5F25D2}" srcOrd="2" destOrd="0" parTransId="{38FE11AA-3E39-4476-9035-392601F29C54}" sibTransId="{482793F9-894F-4C42-8072-B71B113714C7}"/>
    <dgm:cxn modelId="{4FB558D9-F9E8-4752-9F8A-8ABB1DEF584C}" type="presOf" srcId="{5085C231-0E11-4611-BB5D-DC04ADA8342A}" destId="{4F4C922B-D90C-4E5F-AACD-1C70DF9E951D}" srcOrd="0" destOrd="0" presId="urn:microsoft.com/office/officeart/2005/8/layout/chevron2"/>
    <dgm:cxn modelId="{8CEA0361-0F09-436E-A8FE-E01BFD8DCAA1}" srcId="{5085C231-0E11-4611-BB5D-DC04ADA8342A}" destId="{15AFFFC9-C6F8-4375-AA05-8AF4BE8D5579}" srcOrd="0" destOrd="0" parTransId="{530E6FB0-E7FA-4EBD-A67D-70D9ADC34DBF}" sibTransId="{8C07E58C-42F2-49F6-8D5F-33F53EAC9FA6}"/>
    <dgm:cxn modelId="{B34FB2A7-BEE6-4D70-BA54-168E4C595075}" type="presOf" srcId="{15AFFFC9-C6F8-4375-AA05-8AF4BE8D5579}" destId="{2C35EC92-383C-4C2E-A42C-95DD68DD641D}" srcOrd="0" destOrd="0" presId="urn:microsoft.com/office/officeart/2005/8/layout/chevron2"/>
    <dgm:cxn modelId="{682E5ED5-886C-42A5-9C55-679FFE1FDE65}" srcId="{4E4E37CB-CA7F-47A9-BB2C-83F053C789F8}" destId="{5085C231-0E11-4611-BB5D-DC04ADA8342A}" srcOrd="1" destOrd="0" parTransId="{B528EF79-16D9-47D4-896D-A99116519EC8}" sibTransId="{00B7F980-68DE-4715-9768-7C6133C0FED4}"/>
    <dgm:cxn modelId="{E200B7AC-C015-4D6B-A5AE-9C50B1261F68}" srcId="{A15DD2BE-6AE2-4BD1-BBFC-DE5AF4E5E8ED}" destId="{4D5842A0-D6AB-47AD-8AD1-9B8D635FF041}" srcOrd="0" destOrd="0" parTransId="{FB714C76-23F4-4335-B5ED-46A4E677ED0C}" sibTransId="{4D471AF5-28F0-417D-A85D-AFBC11B9F01B}"/>
    <dgm:cxn modelId="{E4B0CA2B-B7B3-435C-8C8F-C805415EF7B1}" type="presOf" srcId="{4E4E37CB-CA7F-47A9-BB2C-83F053C789F8}" destId="{FDCE2A0A-A15E-45A4-B5F8-8673D973E0C9}" srcOrd="0" destOrd="0" presId="urn:microsoft.com/office/officeart/2005/8/layout/chevron2"/>
    <dgm:cxn modelId="{6AD70FED-5899-495E-991B-3845570D47E0}" type="presOf" srcId="{4D5842A0-D6AB-47AD-8AD1-9B8D635FF041}" destId="{2B02838D-F54A-4EC0-B4E1-81BB87CCA003}" srcOrd="0" destOrd="0" presId="urn:microsoft.com/office/officeart/2005/8/layout/chevron2"/>
    <dgm:cxn modelId="{5A27FDE8-03D0-4C78-91A7-1F556CC115AE}" type="presParOf" srcId="{FDCE2A0A-A15E-45A4-B5F8-8673D973E0C9}" destId="{E720DC1A-41E3-4ED5-BE94-81C60335D7A7}" srcOrd="0" destOrd="0" presId="urn:microsoft.com/office/officeart/2005/8/layout/chevron2"/>
    <dgm:cxn modelId="{B8265CA8-57DC-476F-8FE3-C257F630E578}" type="presParOf" srcId="{E720DC1A-41E3-4ED5-BE94-81C60335D7A7}" destId="{B2475E1B-1DF1-48E5-9A3D-DDDB31093A60}" srcOrd="0" destOrd="0" presId="urn:microsoft.com/office/officeart/2005/8/layout/chevron2"/>
    <dgm:cxn modelId="{C1791ABB-24DF-4DCD-841E-F86117962FEC}" type="presParOf" srcId="{E720DC1A-41E3-4ED5-BE94-81C60335D7A7}" destId="{2B02838D-F54A-4EC0-B4E1-81BB87CCA003}" srcOrd="1" destOrd="0" presId="urn:microsoft.com/office/officeart/2005/8/layout/chevron2"/>
    <dgm:cxn modelId="{A32DD644-52E8-45E1-8954-E200B2C1F5E0}" type="presParOf" srcId="{FDCE2A0A-A15E-45A4-B5F8-8673D973E0C9}" destId="{0F2086CA-A77D-4E53-8CF1-F1710F90148D}" srcOrd="1" destOrd="0" presId="urn:microsoft.com/office/officeart/2005/8/layout/chevron2"/>
    <dgm:cxn modelId="{13DAE64B-AE3D-4EC3-B41D-EF8DA9D7F6EB}" type="presParOf" srcId="{FDCE2A0A-A15E-45A4-B5F8-8673D973E0C9}" destId="{77C1F5B7-9A18-4930-AB47-67E955AB55A4}" srcOrd="2" destOrd="0" presId="urn:microsoft.com/office/officeart/2005/8/layout/chevron2"/>
    <dgm:cxn modelId="{79A7F46F-B5EB-4330-B30B-E544AB6927CF}" type="presParOf" srcId="{77C1F5B7-9A18-4930-AB47-67E955AB55A4}" destId="{4F4C922B-D90C-4E5F-AACD-1C70DF9E951D}" srcOrd="0" destOrd="0" presId="urn:microsoft.com/office/officeart/2005/8/layout/chevron2"/>
    <dgm:cxn modelId="{B74C58F3-23AD-4ECE-9F25-ABB1BCA7D136}" type="presParOf" srcId="{77C1F5B7-9A18-4930-AB47-67E955AB55A4}" destId="{2C35EC92-383C-4C2E-A42C-95DD68DD641D}" srcOrd="1" destOrd="0" presId="urn:microsoft.com/office/officeart/2005/8/layout/chevron2"/>
    <dgm:cxn modelId="{2AB70B22-7DE8-4D97-92AB-AF3371595753}" type="presParOf" srcId="{FDCE2A0A-A15E-45A4-B5F8-8673D973E0C9}" destId="{692C026A-7E50-4241-8E67-DB87CB909B15}" srcOrd="3" destOrd="0" presId="urn:microsoft.com/office/officeart/2005/8/layout/chevron2"/>
    <dgm:cxn modelId="{8BF77818-79E9-4039-B117-28743E8A5538}" type="presParOf" srcId="{FDCE2A0A-A15E-45A4-B5F8-8673D973E0C9}" destId="{44D04EF6-5474-4E32-A1AB-0254395C7C0D}" srcOrd="4" destOrd="0" presId="urn:microsoft.com/office/officeart/2005/8/layout/chevron2"/>
    <dgm:cxn modelId="{E702DEAC-9D38-4E49-9441-4079E5F0E36B}" type="presParOf" srcId="{44D04EF6-5474-4E32-A1AB-0254395C7C0D}" destId="{BA02EF56-9628-4E8D-B2E6-F0741A4F8D64}" srcOrd="0" destOrd="0" presId="urn:microsoft.com/office/officeart/2005/8/layout/chevron2"/>
    <dgm:cxn modelId="{EA679A96-0EA7-4907-A6F8-22209094CFB9}" type="presParOf" srcId="{44D04EF6-5474-4E32-A1AB-0254395C7C0D}" destId="{0F482024-54F9-4802-BCE3-4A2951FC8EC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51E4E07-8AA9-4087-966C-06BEB1548A8B}" type="doc">
      <dgm:prSet loTypeId="urn:microsoft.com/office/officeart/2005/8/layout/hierarchy4" loCatId="hierarchy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2A93C2B3-1CF3-4DB0-A092-D6E0CA23D3DC}">
      <dgm:prSet phldrT="[Текст]" custT="1"/>
      <dgm:spPr/>
      <dgm:t>
        <a:bodyPr/>
        <a:lstStyle/>
        <a:p>
          <a:r>
            <a:rPr lang="ru-RU" sz="16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Работа с детьми</a:t>
          </a:r>
          <a:endParaRPr lang="ru-RU" sz="16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E79A4EC-F413-4BD7-B4BC-F298D265DA32}" type="parTrans" cxnId="{ACF5F384-1339-4285-831B-30DFCD93AD10}">
      <dgm:prSet/>
      <dgm:spPr/>
      <dgm:t>
        <a:bodyPr/>
        <a:lstStyle/>
        <a:p>
          <a:endParaRPr lang="ru-RU"/>
        </a:p>
      </dgm:t>
    </dgm:pt>
    <dgm:pt modelId="{6C45A5C2-64FA-4E78-AEE8-E31376D33BBE}" type="sibTrans" cxnId="{ACF5F384-1339-4285-831B-30DFCD93AD10}">
      <dgm:prSet/>
      <dgm:spPr/>
      <dgm:t>
        <a:bodyPr/>
        <a:lstStyle/>
        <a:p>
          <a:endParaRPr lang="ru-RU"/>
        </a:p>
      </dgm:t>
    </dgm:pt>
    <dgm:pt modelId="{65605647-5373-448C-A5D4-FED42E7A0524}">
      <dgm:prSet phldrT="[Текст]" custT="1"/>
      <dgm:spPr/>
      <dgm:t>
        <a:bodyPr/>
        <a:lstStyle/>
        <a:p>
          <a:pPr algn="ctr"/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расширять знания детей об архитектуре города </a:t>
          </a:r>
          <a:endParaRPr lang="ru-RU" sz="14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826D179-AA84-4B2D-880B-CA65353840AC}" type="parTrans" cxnId="{46CDA420-B4AB-4AFB-8488-A72166AC6189}">
      <dgm:prSet/>
      <dgm:spPr/>
      <dgm:t>
        <a:bodyPr/>
        <a:lstStyle/>
        <a:p>
          <a:endParaRPr lang="ru-RU"/>
        </a:p>
      </dgm:t>
    </dgm:pt>
    <dgm:pt modelId="{6BA24FBD-3EBD-4755-81B0-5E7EBD46C529}" type="sibTrans" cxnId="{46CDA420-B4AB-4AFB-8488-A72166AC6189}">
      <dgm:prSet/>
      <dgm:spPr/>
      <dgm:t>
        <a:bodyPr/>
        <a:lstStyle/>
        <a:p>
          <a:endParaRPr lang="ru-RU"/>
        </a:p>
      </dgm:t>
    </dgm:pt>
    <dgm:pt modelId="{E452DFF7-D8C0-4F84-A963-D8B950BF78ED}">
      <dgm:prSet phldrT="[Текст]"/>
      <dgm:spPr/>
      <dgm:t>
        <a:bodyPr/>
        <a:lstStyle/>
        <a:p>
          <a:r>
            <a:rPr lang="ru-RU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познакомить с внешними сооружениями: цирк «Космос»,  кукольный театр, библиотека  им.  Н. Крупской,  стадион «Донбасс-Арена»</a:t>
          </a:r>
          <a:endParaRPr lang="ru-RU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4A577692-48DB-48EF-AF91-D67B9BD92CF6}" type="parTrans" cxnId="{A18DBA93-51A8-4A98-B982-52C7A62CA47F}">
      <dgm:prSet/>
      <dgm:spPr/>
      <dgm:t>
        <a:bodyPr/>
        <a:lstStyle/>
        <a:p>
          <a:endParaRPr lang="ru-RU"/>
        </a:p>
      </dgm:t>
    </dgm:pt>
    <dgm:pt modelId="{1C5168C5-7AF7-4385-BB49-D74ED80FDFD1}" type="sibTrans" cxnId="{A18DBA93-51A8-4A98-B982-52C7A62CA47F}">
      <dgm:prSet/>
      <dgm:spPr/>
      <dgm:t>
        <a:bodyPr/>
        <a:lstStyle/>
        <a:p>
          <a:endParaRPr lang="ru-RU"/>
        </a:p>
      </dgm:t>
    </dgm:pt>
    <dgm:pt modelId="{2158FC87-313C-476E-8140-84061FCD005B}">
      <dgm:prSet phldrT="[Текст]" custT="1"/>
      <dgm:spPr/>
      <dgm:t>
        <a:bodyPr/>
        <a:lstStyle/>
        <a:p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формировать представления о профессии библиотекаря, артиста цирка и театра, спортсмена</a:t>
          </a:r>
          <a:endParaRPr lang="ru-RU" sz="14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DC5BBC4-0BE8-46CC-A58D-B646717D4BBD}" type="parTrans" cxnId="{19328744-64B3-4A7E-B76B-272AB37A2BC6}">
      <dgm:prSet/>
      <dgm:spPr/>
      <dgm:t>
        <a:bodyPr/>
        <a:lstStyle/>
        <a:p>
          <a:endParaRPr lang="ru-RU"/>
        </a:p>
      </dgm:t>
    </dgm:pt>
    <dgm:pt modelId="{02DE07F6-6198-4D04-9A70-04C9948A6557}" type="sibTrans" cxnId="{19328744-64B3-4A7E-B76B-272AB37A2BC6}">
      <dgm:prSet/>
      <dgm:spPr/>
      <dgm:t>
        <a:bodyPr/>
        <a:lstStyle/>
        <a:p>
          <a:endParaRPr lang="ru-RU"/>
        </a:p>
      </dgm:t>
    </dgm:pt>
    <dgm:pt modelId="{3A120DE7-4E72-470A-BBE7-DC21A5B125C5}">
      <dgm:prSet phldrT="[Текст]" custT="1"/>
      <dgm:spPr/>
      <dgm:t>
        <a:bodyPr/>
        <a:lstStyle/>
        <a:p>
          <a:r>
            <a: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Средства-</a:t>
          </a:r>
          <a:r>
            <a:rPr lang="ru-RU" sz="16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рассматривание иллюстраций о Донецке; рассматривание сооружений и определения их места нахождения в городе по фотографиям; создание и подбор материала - папки об архитектуре Донецка с детьми.</a:t>
          </a:r>
          <a:endParaRPr lang="ru-RU" sz="1600" b="0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F68238E-5023-4EC5-AD8C-39A5554BB3A2}" type="parTrans" cxnId="{671EF241-515C-4837-8E13-1AA3D2CA999B}">
      <dgm:prSet/>
      <dgm:spPr/>
    </dgm:pt>
    <dgm:pt modelId="{3E1C6D6E-F60E-4F40-847F-F2FC9E4CD01A}" type="sibTrans" cxnId="{671EF241-515C-4837-8E13-1AA3D2CA999B}">
      <dgm:prSet/>
      <dgm:spPr/>
    </dgm:pt>
    <dgm:pt modelId="{4940D3D2-FECB-431C-B5D6-293E8C878F6E}">
      <dgm:prSet custT="1"/>
      <dgm:spPr/>
      <dgm:t>
        <a:bodyPr/>
        <a:lstStyle/>
        <a:p>
          <a:pPr algn="l"/>
          <a:r>
            <a:rPr lang="ru-RU" sz="1400" b="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воспитывать чувство  гордости за родной город, уважение к профессиям</a:t>
          </a:r>
          <a:endParaRPr lang="ru-RU" sz="1400" b="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3CA3341-C5FE-4C35-81C0-D554CAD7C733}" type="parTrans" cxnId="{9F7DEDF1-FC34-47BE-90E8-5FE0CED5A7C8}">
      <dgm:prSet/>
      <dgm:spPr/>
      <dgm:t>
        <a:bodyPr/>
        <a:lstStyle/>
        <a:p>
          <a:endParaRPr lang="ru-RU"/>
        </a:p>
      </dgm:t>
    </dgm:pt>
    <dgm:pt modelId="{EBDDC89B-622F-4B5B-B616-C5EE837712BE}" type="sibTrans" cxnId="{9F7DEDF1-FC34-47BE-90E8-5FE0CED5A7C8}">
      <dgm:prSet/>
      <dgm:spPr/>
      <dgm:t>
        <a:bodyPr/>
        <a:lstStyle/>
        <a:p>
          <a:endParaRPr lang="ru-RU"/>
        </a:p>
      </dgm:t>
    </dgm:pt>
    <dgm:pt modelId="{1C697C59-AEF6-430E-947A-DC4596F61794}" type="pres">
      <dgm:prSet presAssocID="{351E4E07-8AA9-4087-966C-06BEB1548A8B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8645618-CEA9-4168-83C3-31BC4E064D55}" type="pres">
      <dgm:prSet presAssocID="{2A93C2B3-1CF3-4DB0-A092-D6E0CA23D3DC}" presName="vertOne" presStyleCnt="0"/>
      <dgm:spPr/>
    </dgm:pt>
    <dgm:pt modelId="{11BDA41B-6E50-4D03-962E-B3021F5248F0}" type="pres">
      <dgm:prSet presAssocID="{2A93C2B3-1CF3-4DB0-A092-D6E0CA23D3DC}" presName="txOne" presStyleLbl="node0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0BAAF14-D1BA-480E-AA31-FC6BF8A81B79}" type="pres">
      <dgm:prSet presAssocID="{2A93C2B3-1CF3-4DB0-A092-D6E0CA23D3DC}" presName="horzOne" presStyleCnt="0"/>
      <dgm:spPr/>
    </dgm:pt>
    <dgm:pt modelId="{4874006B-3E2E-4FCB-BEBB-06140D5BE1E8}" type="pres">
      <dgm:prSet presAssocID="{6C45A5C2-64FA-4E78-AEE8-E31376D33BBE}" presName="sibSpaceOne" presStyleCnt="0"/>
      <dgm:spPr/>
    </dgm:pt>
    <dgm:pt modelId="{F7C43AA7-8600-4E58-B1D3-93867777BB00}" type="pres">
      <dgm:prSet presAssocID="{3A120DE7-4E72-470A-BBE7-DC21A5B125C5}" presName="vertOne" presStyleCnt="0"/>
      <dgm:spPr/>
    </dgm:pt>
    <dgm:pt modelId="{B485BEAD-4359-4988-A76B-54D77FDD6A1F}" type="pres">
      <dgm:prSet presAssocID="{3A120DE7-4E72-470A-BBE7-DC21A5B125C5}" presName="txOne" presStyleLbl="node0" presStyleIdx="1" presStyleCnt="2" custScaleY="6232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85EADF7-B2D8-46C1-AE38-EF28575D1DE8}" type="pres">
      <dgm:prSet presAssocID="{3A120DE7-4E72-470A-BBE7-DC21A5B125C5}" presName="parTransOne" presStyleCnt="0"/>
      <dgm:spPr/>
    </dgm:pt>
    <dgm:pt modelId="{2ADA7626-43A9-42FC-A04D-B0659A9497C6}" type="pres">
      <dgm:prSet presAssocID="{3A120DE7-4E72-470A-BBE7-DC21A5B125C5}" presName="horzOne" presStyleCnt="0"/>
      <dgm:spPr/>
    </dgm:pt>
    <dgm:pt modelId="{1B480C0B-0693-4751-B0C8-B06BDAA66BDD}" type="pres">
      <dgm:prSet presAssocID="{4940D3D2-FECB-431C-B5D6-293E8C878F6E}" presName="vertTwo" presStyleCnt="0"/>
      <dgm:spPr/>
    </dgm:pt>
    <dgm:pt modelId="{73EC8253-49E5-4E67-BA26-49B6A131BCB2}" type="pres">
      <dgm:prSet presAssocID="{4940D3D2-FECB-431C-B5D6-293E8C878F6E}" presName="txTwo" presStyleLbl="node2" presStyleIdx="0" presStyleCnt="4" custScaleX="110831" custLinFactNeighborX="-13834" custLinFactNeighborY="-28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18A4D7A-7504-4ADC-8122-41E9788A2793}" type="pres">
      <dgm:prSet presAssocID="{4940D3D2-FECB-431C-B5D6-293E8C878F6E}" presName="horzTwo" presStyleCnt="0"/>
      <dgm:spPr/>
    </dgm:pt>
    <dgm:pt modelId="{8EB1D7A4-E248-495D-A5C6-92E49E3E13C5}" type="pres">
      <dgm:prSet presAssocID="{EBDDC89B-622F-4B5B-B616-C5EE837712BE}" presName="sibSpaceTwo" presStyleCnt="0"/>
      <dgm:spPr/>
    </dgm:pt>
    <dgm:pt modelId="{C574FF30-E04E-4B63-9BDC-FDEBF96B25EA}" type="pres">
      <dgm:prSet presAssocID="{65605647-5373-448C-A5D4-FED42E7A0524}" presName="vertTwo" presStyleCnt="0"/>
      <dgm:spPr/>
    </dgm:pt>
    <dgm:pt modelId="{4319BD62-7780-4560-9EC4-E6658728C2C8}" type="pres">
      <dgm:prSet presAssocID="{65605647-5373-448C-A5D4-FED42E7A0524}" presName="txTwo" presStyleLbl="node2" presStyleIdx="1" presStyleCnt="4" custScaleX="111845" custLinFactNeighborX="-11688" custLinFactNeighborY="-28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9B168D4-5609-4144-AD6D-B49F27FF4D36}" type="pres">
      <dgm:prSet presAssocID="{65605647-5373-448C-A5D4-FED42E7A0524}" presName="horzTwo" presStyleCnt="0"/>
      <dgm:spPr/>
    </dgm:pt>
    <dgm:pt modelId="{FA3A7917-266C-4358-B43E-00C9ED806ACD}" type="pres">
      <dgm:prSet presAssocID="{6BA24FBD-3EBD-4755-81B0-5E7EBD46C529}" presName="sibSpaceTwo" presStyleCnt="0"/>
      <dgm:spPr/>
    </dgm:pt>
    <dgm:pt modelId="{9AB17F19-9270-41DF-AFA7-D631A9D00079}" type="pres">
      <dgm:prSet presAssocID="{E452DFF7-D8C0-4F84-A963-D8B950BF78ED}" presName="vertTwo" presStyleCnt="0"/>
      <dgm:spPr/>
    </dgm:pt>
    <dgm:pt modelId="{43ABFF5E-F722-4602-B70A-B4DFD97CD1B2}" type="pres">
      <dgm:prSet presAssocID="{E452DFF7-D8C0-4F84-A963-D8B950BF78ED}" presName="txTwo" presStyleLbl="node2" presStyleIdx="2" presStyleCnt="4" custLinFactNeighborX="-10849" custLinFactNeighborY="-28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8982A45-9A2B-40ED-A3E8-9A2186A15454}" type="pres">
      <dgm:prSet presAssocID="{E452DFF7-D8C0-4F84-A963-D8B950BF78ED}" presName="horzTwo" presStyleCnt="0"/>
      <dgm:spPr/>
    </dgm:pt>
    <dgm:pt modelId="{6239B616-4D71-42CE-A303-EEC9751D01B2}" type="pres">
      <dgm:prSet presAssocID="{1C5168C5-7AF7-4385-BB49-D74ED80FDFD1}" presName="sibSpaceTwo" presStyleCnt="0"/>
      <dgm:spPr/>
    </dgm:pt>
    <dgm:pt modelId="{6994D9FA-171B-414F-8CCB-C9ADC6B1F289}" type="pres">
      <dgm:prSet presAssocID="{2158FC87-313C-476E-8140-84061FCD005B}" presName="vertTwo" presStyleCnt="0"/>
      <dgm:spPr/>
    </dgm:pt>
    <dgm:pt modelId="{4FB1395A-82E4-4E0F-9766-BD2AC89E1FA9}" type="pres">
      <dgm:prSet presAssocID="{2158FC87-313C-476E-8140-84061FCD005B}" presName="txTwo" presStyleLbl="node2" presStyleIdx="3" presStyleCnt="4" custScaleX="123527" custLinFactNeighborX="-10009" custLinFactNeighborY="-289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9CCA406-4674-43C2-B09B-9CD097A69A06}" type="pres">
      <dgm:prSet presAssocID="{2158FC87-313C-476E-8140-84061FCD005B}" presName="horzTwo" presStyleCnt="0"/>
      <dgm:spPr/>
    </dgm:pt>
  </dgm:ptLst>
  <dgm:cxnLst>
    <dgm:cxn modelId="{54FB348C-F018-44AF-8AAA-61FC8C537ED1}" type="presOf" srcId="{3A120DE7-4E72-470A-BBE7-DC21A5B125C5}" destId="{B485BEAD-4359-4988-A76B-54D77FDD6A1F}" srcOrd="0" destOrd="0" presId="urn:microsoft.com/office/officeart/2005/8/layout/hierarchy4"/>
    <dgm:cxn modelId="{46CDA420-B4AB-4AFB-8488-A72166AC6189}" srcId="{3A120DE7-4E72-470A-BBE7-DC21A5B125C5}" destId="{65605647-5373-448C-A5D4-FED42E7A0524}" srcOrd="1" destOrd="0" parTransId="{8826D179-AA84-4B2D-880B-CA65353840AC}" sibTransId="{6BA24FBD-3EBD-4755-81B0-5E7EBD46C529}"/>
    <dgm:cxn modelId="{F7D20AA8-8574-4ADB-BC16-AA8CC287FD2D}" type="presOf" srcId="{2A93C2B3-1CF3-4DB0-A092-D6E0CA23D3DC}" destId="{11BDA41B-6E50-4D03-962E-B3021F5248F0}" srcOrd="0" destOrd="0" presId="urn:microsoft.com/office/officeart/2005/8/layout/hierarchy4"/>
    <dgm:cxn modelId="{ACF5F384-1339-4285-831B-30DFCD93AD10}" srcId="{351E4E07-8AA9-4087-966C-06BEB1548A8B}" destId="{2A93C2B3-1CF3-4DB0-A092-D6E0CA23D3DC}" srcOrd="0" destOrd="0" parTransId="{EE79A4EC-F413-4BD7-B4BC-F298D265DA32}" sibTransId="{6C45A5C2-64FA-4E78-AEE8-E31376D33BBE}"/>
    <dgm:cxn modelId="{19328744-64B3-4A7E-B76B-272AB37A2BC6}" srcId="{3A120DE7-4E72-470A-BBE7-DC21A5B125C5}" destId="{2158FC87-313C-476E-8140-84061FCD005B}" srcOrd="3" destOrd="0" parTransId="{5DC5BBC4-0BE8-46CC-A58D-B646717D4BBD}" sibTransId="{02DE07F6-6198-4D04-9A70-04C9948A6557}"/>
    <dgm:cxn modelId="{645F7502-9BDB-4A62-8773-F2C9E2D2B08E}" type="presOf" srcId="{4940D3D2-FECB-431C-B5D6-293E8C878F6E}" destId="{73EC8253-49E5-4E67-BA26-49B6A131BCB2}" srcOrd="0" destOrd="0" presId="urn:microsoft.com/office/officeart/2005/8/layout/hierarchy4"/>
    <dgm:cxn modelId="{3E626E8C-0562-4E79-B6BD-B412CBF1AED5}" type="presOf" srcId="{E452DFF7-D8C0-4F84-A963-D8B950BF78ED}" destId="{43ABFF5E-F722-4602-B70A-B4DFD97CD1B2}" srcOrd="0" destOrd="0" presId="urn:microsoft.com/office/officeart/2005/8/layout/hierarchy4"/>
    <dgm:cxn modelId="{9F7DEDF1-FC34-47BE-90E8-5FE0CED5A7C8}" srcId="{3A120DE7-4E72-470A-BBE7-DC21A5B125C5}" destId="{4940D3D2-FECB-431C-B5D6-293E8C878F6E}" srcOrd="0" destOrd="0" parTransId="{E3CA3341-C5FE-4C35-81C0-D554CAD7C733}" sibTransId="{EBDDC89B-622F-4B5B-B616-C5EE837712BE}"/>
    <dgm:cxn modelId="{31D3C524-1FDD-47E2-BC0B-FEC86E4AE7E4}" type="presOf" srcId="{351E4E07-8AA9-4087-966C-06BEB1548A8B}" destId="{1C697C59-AEF6-430E-947A-DC4596F61794}" srcOrd="0" destOrd="0" presId="urn:microsoft.com/office/officeart/2005/8/layout/hierarchy4"/>
    <dgm:cxn modelId="{A18DBA93-51A8-4A98-B982-52C7A62CA47F}" srcId="{3A120DE7-4E72-470A-BBE7-DC21A5B125C5}" destId="{E452DFF7-D8C0-4F84-A963-D8B950BF78ED}" srcOrd="2" destOrd="0" parTransId="{4A577692-48DB-48EF-AF91-D67B9BD92CF6}" sibTransId="{1C5168C5-7AF7-4385-BB49-D74ED80FDFD1}"/>
    <dgm:cxn modelId="{1441CD62-CD96-4853-8924-C1E8B1010279}" type="presOf" srcId="{65605647-5373-448C-A5D4-FED42E7A0524}" destId="{4319BD62-7780-4560-9EC4-E6658728C2C8}" srcOrd="0" destOrd="0" presId="urn:microsoft.com/office/officeart/2005/8/layout/hierarchy4"/>
    <dgm:cxn modelId="{DBDE1806-EC0D-485F-8C34-8AE3E22BD36A}" type="presOf" srcId="{2158FC87-313C-476E-8140-84061FCD005B}" destId="{4FB1395A-82E4-4E0F-9766-BD2AC89E1FA9}" srcOrd="0" destOrd="0" presId="urn:microsoft.com/office/officeart/2005/8/layout/hierarchy4"/>
    <dgm:cxn modelId="{671EF241-515C-4837-8E13-1AA3D2CA999B}" srcId="{351E4E07-8AA9-4087-966C-06BEB1548A8B}" destId="{3A120DE7-4E72-470A-BBE7-DC21A5B125C5}" srcOrd="1" destOrd="0" parTransId="{7F68238E-5023-4EC5-AD8C-39A5554BB3A2}" sibTransId="{3E1C6D6E-F60E-4F40-847F-F2FC9E4CD01A}"/>
    <dgm:cxn modelId="{B26D03F5-FEB3-481E-A7A3-D8A53D5B3220}" type="presParOf" srcId="{1C697C59-AEF6-430E-947A-DC4596F61794}" destId="{58645618-CEA9-4168-83C3-31BC4E064D55}" srcOrd="0" destOrd="0" presId="urn:microsoft.com/office/officeart/2005/8/layout/hierarchy4"/>
    <dgm:cxn modelId="{D037B2E6-6CB1-46C7-A029-68918C4B724D}" type="presParOf" srcId="{58645618-CEA9-4168-83C3-31BC4E064D55}" destId="{11BDA41B-6E50-4D03-962E-B3021F5248F0}" srcOrd="0" destOrd="0" presId="urn:microsoft.com/office/officeart/2005/8/layout/hierarchy4"/>
    <dgm:cxn modelId="{58B24E89-A311-4DE9-980C-8F442327F5E3}" type="presParOf" srcId="{58645618-CEA9-4168-83C3-31BC4E064D55}" destId="{00BAAF14-D1BA-480E-AA31-FC6BF8A81B79}" srcOrd="1" destOrd="0" presId="urn:microsoft.com/office/officeart/2005/8/layout/hierarchy4"/>
    <dgm:cxn modelId="{DD3AF957-4A61-4FC4-8CE3-FCEA16340D70}" type="presParOf" srcId="{1C697C59-AEF6-430E-947A-DC4596F61794}" destId="{4874006B-3E2E-4FCB-BEBB-06140D5BE1E8}" srcOrd="1" destOrd="0" presId="urn:microsoft.com/office/officeart/2005/8/layout/hierarchy4"/>
    <dgm:cxn modelId="{A8374E48-FAE8-40F1-8735-53B1F61C95F0}" type="presParOf" srcId="{1C697C59-AEF6-430E-947A-DC4596F61794}" destId="{F7C43AA7-8600-4E58-B1D3-93867777BB00}" srcOrd="2" destOrd="0" presId="urn:microsoft.com/office/officeart/2005/8/layout/hierarchy4"/>
    <dgm:cxn modelId="{4784E1A6-D53A-44DC-9285-D2FE7745E75A}" type="presParOf" srcId="{F7C43AA7-8600-4E58-B1D3-93867777BB00}" destId="{B485BEAD-4359-4988-A76B-54D77FDD6A1F}" srcOrd="0" destOrd="0" presId="urn:microsoft.com/office/officeart/2005/8/layout/hierarchy4"/>
    <dgm:cxn modelId="{72AAFF1F-87B8-4503-BE15-F08C4BB626F0}" type="presParOf" srcId="{F7C43AA7-8600-4E58-B1D3-93867777BB00}" destId="{785EADF7-B2D8-46C1-AE38-EF28575D1DE8}" srcOrd="1" destOrd="0" presId="urn:microsoft.com/office/officeart/2005/8/layout/hierarchy4"/>
    <dgm:cxn modelId="{711E2B4B-C0C2-4D25-8BFC-00364D829B35}" type="presParOf" srcId="{F7C43AA7-8600-4E58-B1D3-93867777BB00}" destId="{2ADA7626-43A9-42FC-A04D-B0659A9497C6}" srcOrd="2" destOrd="0" presId="urn:microsoft.com/office/officeart/2005/8/layout/hierarchy4"/>
    <dgm:cxn modelId="{34A78812-93DB-4410-901D-98C06172F1E5}" type="presParOf" srcId="{2ADA7626-43A9-42FC-A04D-B0659A9497C6}" destId="{1B480C0B-0693-4751-B0C8-B06BDAA66BDD}" srcOrd="0" destOrd="0" presId="urn:microsoft.com/office/officeart/2005/8/layout/hierarchy4"/>
    <dgm:cxn modelId="{AB5D4A30-1D6C-4DD5-B393-22E3C85D8296}" type="presParOf" srcId="{1B480C0B-0693-4751-B0C8-B06BDAA66BDD}" destId="{73EC8253-49E5-4E67-BA26-49B6A131BCB2}" srcOrd="0" destOrd="0" presId="urn:microsoft.com/office/officeart/2005/8/layout/hierarchy4"/>
    <dgm:cxn modelId="{C5354ACD-2460-437D-9DCD-9236AD144B90}" type="presParOf" srcId="{1B480C0B-0693-4751-B0C8-B06BDAA66BDD}" destId="{018A4D7A-7504-4ADC-8122-41E9788A2793}" srcOrd="1" destOrd="0" presId="urn:microsoft.com/office/officeart/2005/8/layout/hierarchy4"/>
    <dgm:cxn modelId="{CA614882-0C9F-48C7-8968-8E4AB31F3D4C}" type="presParOf" srcId="{2ADA7626-43A9-42FC-A04D-B0659A9497C6}" destId="{8EB1D7A4-E248-495D-A5C6-92E49E3E13C5}" srcOrd="1" destOrd="0" presId="urn:microsoft.com/office/officeart/2005/8/layout/hierarchy4"/>
    <dgm:cxn modelId="{577B56B6-E902-4BD0-B0FB-EC2028FC583B}" type="presParOf" srcId="{2ADA7626-43A9-42FC-A04D-B0659A9497C6}" destId="{C574FF30-E04E-4B63-9BDC-FDEBF96B25EA}" srcOrd="2" destOrd="0" presId="urn:microsoft.com/office/officeart/2005/8/layout/hierarchy4"/>
    <dgm:cxn modelId="{661C04BA-A0BB-47A0-9473-74B75AE52C5E}" type="presParOf" srcId="{C574FF30-E04E-4B63-9BDC-FDEBF96B25EA}" destId="{4319BD62-7780-4560-9EC4-E6658728C2C8}" srcOrd="0" destOrd="0" presId="urn:microsoft.com/office/officeart/2005/8/layout/hierarchy4"/>
    <dgm:cxn modelId="{68310B3E-5D2E-466A-B3D6-04C4472B45EE}" type="presParOf" srcId="{C574FF30-E04E-4B63-9BDC-FDEBF96B25EA}" destId="{09B168D4-5609-4144-AD6D-B49F27FF4D36}" srcOrd="1" destOrd="0" presId="urn:microsoft.com/office/officeart/2005/8/layout/hierarchy4"/>
    <dgm:cxn modelId="{91ED7A88-961C-4F9E-B3BE-DC98A837A464}" type="presParOf" srcId="{2ADA7626-43A9-42FC-A04D-B0659A9497C6}" destId="{FA3A7917-266C-4358-B43E-00C9ED806ACD}" srcOrd="3" destOrd="0" presId="urn:microsoft.com/office/officeart/2005/8/layout/hierarchy4"/>
    <dgm:cxn modelId="{84EF8095-E2D7-4263-8B0A-9BDD40EB92E6}" type="presParOf" srcId="{2ADA7626-43A9-42FC-A04D-B0659A9497C6}" destId="{9AB17F19-9270-41DF-AFA7-D631A9D00079}" srcOrd="4" destOrd="0" presId="urn:microsoft.com/office/officeart/2005/8/layout/hierarchy4"/>
    <dgm:cxn modelId="{E63CA30E-C3E3-451B-A9DA-ED3EB447D974}" type="presParOf" srcId="{9AB17F19-9270-41DF-AFA7-D631A9D00079}" destId="{43ABFF5E-F722-4602-B70A-B4DFD97CD1B2}" srcOrd="0" destOrd="0" presId="urn:microsoft.com/office/officeart/2005/8/layout/hierarchy4"/>
    <dgm:cxn modelId="{41B460B0-0249-41AB-806F-738844A29CAD}" type="presParOf" srcId="{9AB17F19-9270-41DF-AFA7-D631A9D00079}" destId="{E8982A45-9A2B-40ED-A3E8-9A2186A15454}" srcOrd="1" destOrd="0" presId="urn:microsoft.com/office/officeart/2005/8/layout/hierarchy4"/>
    <dgm:cxn modelId="{8F912D93-A661-497C-AB06-3BA334007D1F}" type="presParOf" srcId="{2ADA7626-43A9-42FC-A04D-B0659A9497C6}" destId="{6239B616-4D71-42CE-A303-EEC9751D01B2}" srcOrd="5" destOrd="0" presId="urn:microsoft.com/office/officeart/2005/8/layout/hierarchy4"/>
    <dgm:cxn modelId="{F6B4E81F-909A-49C4-B082-F466B58D06C9}" type="presParOf" srcId="{2ADA7626-43A9-42FC-A04D-B0659A9497C6}" destId="{6994D9FA-171B-414F-8CCB-C9ADC6B1F289}" srcOrd="6" destOrd="0" presId="urn:microsoft.com/office/officeart/2005/8/layout/hierarchy4"/>
    <dgm:cxn modelId="{C346D0F0-289D-4A6A-9DC6-624AF105AA51}" type="presParOf" srcId="{6994D9FA-171B-414F-8CCB-C9ADC6B1F289}" destId="{4FB1395A-82E4-4E0F-9766-BD2AC89E1FA9}" srcOrd="0" destOrd="0" presId="urn:microsoft.com/office/officeart/2005/8/layout/hierarchy4"/>
    <dgm:cxn modelId="{ED96431C-43CC-42B9-B2B2-995E85E69A86}" type="presParOf" srcId="{6994D9FA-171B-414F-8CCB-C9ADC6B1F289}" destId="{59CCA406-4674-43C2-B09B-9CD097A69A06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F4A256D-8C13-4836-8396-827D93AF47A2}" type="doc">
      <dgm:prSet loTypeId="urn:microsoft.com/office/officeart/2005/8/layout/orgChart1" loCatId="hierarchy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2B098A5-99D6-4E28-A821-C2C79DA0A6A0}">
      <dgm:prSet phldrT="[Текст]" custT="1"/>
      <dgm:spPr/>
      <dgm:t>
        <a:bodyPr/>
        <a:lstStyle/>
        <a:p>
          <a:r>
            <a:rPr lang="ru-RU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Работа с детьми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E69E2E7-594D-4F83-A9D2-C9BEEF9808A2}" type="parTrans" cxnId="{E9BE892E-52F1-4E74-94BB-3D877F475076}">
      <dgm:prSet/>
      <dgm:spPr/>
      <dgm:t>
        <a:bodyPr/>
        <a:lstStyle/>
        <a:p>
          <a:endParaRPr lang="ru-RU"/>
        </a:p>
      </dgm:t>
    </dgm:pt>
    <dgm:pt modelId="{A07DCBB8-4508-4C18-9DC1-11FB327BA3CF}" type="sibTrans" cxnId="{E9BE892E-52F1-4E74-94BB-3D877F475076}">
      <dgm:prSet/>
      <dgm:spPr/>
      <dgm:t>
        <a:bodyPr/>
        <a:lstStyle/>
        <a:p>
          <a:endParaRPr lang="ru-RU"/>
        </a:p>
      </dgm:t>
    </dgm:pt>
    <dgm:pt modelId="{7AC6BA7D-F24F-4584-A470-EAF90064A2EE}" type="asst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Средства: 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тематические дни: «День театра», «День цирка», «День библиотеки», «День спорта».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7CC6D76-7297-4C9E-82B4-06BC96A66D82}" type="parTrans" cxnId="{A6826947-4DE7-49D1-A1E0-208BFFA78EA4}">
      <dgm:prSet/>
      <dgm:spPr/>
      <dgm:t>
        <a:bodyPr/>
        <a:lstStyle/>
        <a:p>
          <a:endParaRPr lang="ru-RU"/>
        </a:p>
      </dgm:t>
    </dgm:pt>
    <dgm:pt modelId="{00686A84-095D-460B-AB05-0C900B441CCD}" type="sibTrans" cxnId="{A6826947-4DE7-49D1-A1E0-208BFFA78EA4}">
      <dgm:prSet/>
      <dgm:spPr/>
      <dgm:t>
        <a:bodyPr/>
        <a:lstStyle/>
        <a:p>
          <a:endParaRPr lang="ru-RU"/>
        </a:p>
      </dgm:t>
    </dgm:pt>
    <dgm:pt modelId="{01C99293-7975-4581-B25A-413CC842C4B4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заинтересовывать детей в изучении достопримечательностей города Донецка; 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253B1A4-2DD9-4C1E-812E-009E86D8FD2C}" type="parTrans" cxnId="{4C405E59-B62F-44BC-AE8C-CAFAC2F47406}">
      <dgm:prSet/>
      <dgm:spPr/>
      <dgm:t>
        <a:bodyPr/>
        <a:lstStyle/>
        <a:p>
          <a:endParaRPr lang="ru-RU"/>
        </a:p>
      </dgm:t>
    </dgm:pt>
    <dgm:pt modelId="{F1641FD1-F25C-42CF-92C1-60579D59DA4A}" type="sibTrans" cxnId="{4C405E59-B62F-44BC-AE8C-CAFAC2F47406}">
      <dgm:prSet/>
      <dgm:spPr/>
      <dgm:t>
        <a:bodyPr/>
        <a:lstStyle/>
        <a:p>
          <a:endParaRPr lang="ru-RU"/>
        </a:p>
      </dgm:t>
    </dgm:pt>
    <dgm:pt modelId="{ED27642C-16C4-41D7-940A-6EEE35DF062B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побуждать интерес к посещению библиотеки, цирка, театра, стадиона;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A56C202-1E46-466B-A8A0-5248E698E851}" type="parTrans" cxnId="{E36A7F78-9F77-4429-A5D0-5C062AB3BEC2}">
      <dgm:prSet/>
      <dgm:spPr/>
      <dgm:t>
        <a:bodyPr/>
        <a:lstStyle/>
        <a:p>
          <a:endParaRPr lang="ru-RU"/>
        </a:p>
      </dgm:t>
    </dgm:pt>
    <dgm:pt modelId="{F2570FCD-99BE-4D30-9E92-EA4E7763CBD6}" type="sibTrans" cxnId="{E36A7F78-9F77-4429-A5D0-5C062AB3BEC2}">
      <dgm:prSet/>
      <dgm:spPr/>
      <dgm:t>
        <a:bodyPr/>
        <a:lstStyle/>
        <a:p>
          <a:endParaRPr lang="ru-RU"/>
        </a:p>
      </dgm:t>
    </dgm:pt>
    <dgm:pt modelId="{56AD6300-0E89-4F6B-B667-C3578E79D3E4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воспитывать любознательность и наблюдательность.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0E35392-1ADE-4CAA-8F56-C16F01902292}" type="parTrans" cxnId="{02F42654-698F-48A7-847C-7ADEAA0194FF}">
      <dgm:prSet/>
      <dgm:spPr/>
      <dgm:t>
        <a:bodyPr/>
        <a:lstStyle/>
        <a:p>
          <a:endParaRPr lang="ru-RU"/>
        </a:p>
      </dgm:t>
    </dgm:pt>
    <dgm:pt modelId="{46619A14-0677-4A9F-B337-17CF30EBAAF8}" type="sibTrans" cxnId="{02F42654-698F-48A7-847C-7ADEAA0194FF}">
      <dgm:prSet/>
      <dgm:spPr/>
      <dgm:t>
        <a:bodyPr/>
        <a:lstStyle/>
        <a:p>
          <a:endParaRPr lang="ru-RU"/>
        </a:p>
      </dgm:t>
    </dgm:pt>
    <dgm:pt modelId="{C20EB1C9-4C6D-415F-BF1A-3461EC687989}" type="pres">
      <dgm:prSet presAssocID="{CF4A256D-8C13-4836-8396-827D93AF47A2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194C679C-154B-4A8A-82D2-9239C037C58A}" type="pres">
      <dgm:prSet presAssocID="{22B098A5-99D6-4E28-A821-C2C79DA0A6A0}" presName="hierRoot1" presStyleCnt="0">
        <dgm:presLayoutVars>
          <dgm:hierBranch val="init"/>
        </dgm:presLayoutVars>
      </dgm:prSet>
      <dgm:spPr/>
    </dgm:pt>
    <dgm:pt modelId="{5D10A558-6FB9-4801-B288-043CC3B3CFDF}" type="pres">
      <dgm:prSet presAssocID="{22B098A5-99D6-4E28-A821-C2C79DA0A6A0}" presName="rootComposite1" presStyleCnt="0"/>
      <dgm:spPr/>
    </dgm:pt>
    <dgm:pt modelId="{0C319EA2-F3B2-4C08-B2FB-63FAFAE84D58}" type="pres">
      <dgm:prSet presAssocID="{22B098A5-99D6-4E28-A821-C2C79DA0A6A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ED77DE-8C76-44B1-87B6-5FEF1BF6D919}" type="pres">
      <dgm:prSet presAssocID="{22B098A5-99D6-4E28-A821-C2C79DA0A6A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F6F14360-B564-4448-A72B-D0FF0F47A392}" type="pres">
      <dgm:prSet presAssocID="{22B098A5-99D6-4E28-A821-C2C79DA0A6A0}" presName="hierChild2" presStyleCnt="0"/>
      <dgm:spPr/>
    </dgm:pt>
    <dgm:pt modelId="{4F46A2CC-E777-411D-896A-287AC27E8CD9}" type="pres">
      <dgm:prSet presAssocID="{C253B1A4-2DD9-4C1E-812E-009E86D8FD2C}" presName="Name37" presStyleLbl="parChTrans1D2" presStyleIdx="0" presStyleCnt="4"/>
      <dgm:spPr/>
      <dgm:t>
        <a:bodyPr/>
        <a:lstStyle/>
        <a:p>
          <a:endParaRPr lang="ru-RU"/>
        </a:p>
      </dgm:t>
    </dgm:pt>
    <dgm:pt modelId="{D39D4DA5-6792-4CE8-BF06-3E125306F443}" type="pres">
      <dgm:prSet presAssocID="{01C99293-7975-4581-B25A-413CC842C4B4}" presName="hierRoot2" presStyleCnt="0">
        <dgm:presLayoutVars>
          <dgm:hierBranch val="init"/>
        </dgm:presLayoutVars>
      </dgm:prSet>
      <dgm:spPr/>
    </dgm:pt>
    <dgm:pt modelId="{9D9C9C3D-352D-40F0-AD92-791B3DD6A17F}" type="pres">
      <dgm:prSet presAssocID="{01C99293-7975-4581-B25A-413CC842C4B4}" presName="rootComposite" presStyleCnt="0"/>
      <dgm:spPr/>
    </dgm:pt>
    <dgm:pt modelId="{05A1C4FF-2607-4DEB-AFFC-206AF2449B80}" type="pres">
      <dgm:prSet presAssocID="{01C99293-7975-4581-B25A-413CC842C4B4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2F80EE9D-95DC-454C-BCA8-BBC5F0F30097}" type="pres">
      <dgm:prSet presAssocID="{01C99293-7975-4581-B25A-413CC842C4B4}" presName="rootConnector" presStyleLbl="node2" presStyleIdx="0" presStyleCnt="3"/>
      <dgm:spPr/>
      <dgm:t>
        <a:bodyPr/>
        <a:lstStyle/>
        <a:p>
          <a:endParaRPr lang="ru-RU"/>
        </a:p>
      </dgm:t>
    </dgm:pt>
    <dgm:pt modelId="{658D5B42-E345-4418-97A3-825E44D882C9}" type="pres">
      <dgm:prSet presAssocID="{01C99293-7975-4581-B25A-413CC842C4B4}" presName="hierChild4" presStyleCnt="0"/>
      <dgm:spPr/>
    </dgm:pt>
    <dgm:pt modelId="{06BEA500-3735-462E-A773-BBD784975D23}" type="pres">
      <dgm:prSet presAssocID="{01C99293-7975-4581-B25A-413CC842C4B4}" presName="hierChild5" presStyleCnt="0"/>
      <dgm:spPr/>
    </dgm:pt>
    <dgm:pt modelId="{126F61AB-2F3E-455F-A360-DA3BD4913921}" type="pres">
      <dgm:prSet presAssocID="{FA56C202-1E46-466B-A8A0-5248E698E851}" presName="Name37" presStyleLbl="parChTrans1D2" presStyleIdx="1" presStyleCnt="4"/>
      <dgm:spPr/>
      <dgm:t>
        <a:bodyPr/>
        <a:lstStyle/>
        <a:p>
          <a:endParaRPr lang="ru-RU"/>
        </a:p>
      </dgm:t>
    </dgm:pt>
    <dgm:pt modelId="{9116DF9B-D168-47E0-90F8-24E9179397D1}" type="pres">
      <dgm:prSet presAssocID="{ED27642C-16C4-41D7-940A-6EEE35DF062B}" presName="hierRoot2" presStyleCnt="0">
        <dgm:presLayoutVars>
          <dgm:hierBranch val="init"/>
        </dgm:presLayoutVars>
      </dgm:prSet>
      <dgm:spPr/>
    </dgm:pt>
    <dgm:pt modelId="{872E6E88-0276-4E16-88E6-4B26D3D7D257}" type="pres">
      <dgm:prSet presAssocID="{ED27642C-16C4-41D7-940A-6EEE35DF062B}" presName="rootComposite" presStyleCnt="0"/>
      <dgm:spPr/>
    </dgm:pt>
    <dgm:pt modelId="{D194529E-56D9-4371-B074-875B3B92EA69}" type="pres">
      <dgm:prSet presAssocID="{ED27642C-16C4-41D7-940A-6EEE35DF062B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298A94E-ED02-4A3F-BA61-E8B530E09BB1}" type="pres">
      <dgm:prSet presAssocID="{ED27642C-16C4-41D7-940A-6EEE35DF062B}" presName="rootConnector" presStyleLbl="node2" presStyleIdx="1" presStyleCnt="3"/>
      <dgm:spPr/>
      <dgm:t>
        <a:bodyPr/>
        <a:lstStyle/>
        <a:p>
          <a:endParaRPr lang="ru-RU"/>
        </a:p>
      </dgm:t>
    </dgm:pt>
    <dgm:pt modelId="{44C5C4BA-F243-42FB-ACEB-D0828110E833}" type="pres">
      <dgm:prSet presAssocID="{ED27642C-16C4-41D7-940A-6EEE35DF062B}" presName="hierChild4" presStyleCnt="0"/>
      <dgm:spPr/>
    </dgm:pt>
    <dgm:pt modelId="{68F2C4EC-C004-4C19-AFCB-04B85172FCD1}" type="pres">
      <dgm:prSet presAssocID="{ED27642C-16C4-41D7-940A-6EEE35DF062B}" presName="hierChild5" presStyleCnt="0"/>
      <dgm:spPr/>
    </dgm:pt>
    <dgm:pt modelId="{C31F2A4C-25C4-4A0C-B0EA-89A58AF889D9}" type="pres">
      <dgm:prSet presAssocID="{D0E35392-1ADE-4CAA-8F56-C16F01902292}" presName="Name37" presStyleLbl="parChTrans1D2" presStyleIdx="2" presStyleCnt="4"/>
      <dgm:spPr/>
      <dgm:t>
        <a:bodyPr/>
        <a:lstStyle/>
        <a:p>
          <a:endParaRPr lang="ru-RU"/>
        </a:p>
      </dgm:t>
    </dgm:pt>
    <dgm:pt modelId="{FACDAD66-E251-45AE-B1D7-8DCDE53F0A97}" type="pres">
      <dgm:prSet presAssocID="{56AD6300-0E89-4F6B-B667-C3578E79D3E4}" presName="hierRoot2" presStyleCnt="0">
        <dgm:presLayoutVars>
          <dgm:hierBranch val="init"/>
        </dgm:presLayoutVars>
      </dgm:prSet>
      <dgm:spPr/>
    </dgm:pt>
    <dgm:pt modelId="{10DFF82F-A18E-4346-B4B6-F709C0393987}" type="pres">
      <dgm:prSet presAssocID="{56AD6300-0E89-4F6B-B667-C3578E79D3E4}" presName="rootComposite" presStyleCnt="0"/>
      <dgm:spPr/>
    </dgm:pt>
    <dgm:pt modelId="{2421B576-A273-45ED-AC4C-AE13D6CA5693}" type="pres">
      <dgm:prSet presAssocID="{56AD6300-0E89-4F6B-B667-C3578E79D3E4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24B8D00-13C8-426C-A151-6B7A16EF4802}" type="pres">
      <dgm:prSet presAssocID="{56AD6300-0E89-4F6B-B667-C3578E79D3E4}" presName="rootConnector" presStyleLbl="node2" presStyleIdx="2" presStyleCnt="3"/>
      <dgm:spPr/>
      <dgm:t>
        <a:bodyPr/>
        <a:lstStyle/>
        <a:p>
          <a:endParaRPr lang="ru-RU"/>
        </a:p>
      </dgm:t>
    </dgm:pt>
    <dgm:pt modelId="{432CB19F-CE51-4EE4-84EF-422102883224}" type="pres">
      <dgm:prSet presAssocID="{56AD6300-0E89-4F6B-B667-C3578E79D3E4}" presName="hierChild4" presStyleCnt="0"/>
      <dgm:spPr/>
    </dgm:pt>
    <dgm:pt modelId="{C58DA2A2-8805-43B6-9A5A-785673D4470F}" type="pres">
      <dgm:prSet presAssocID="{56AD6300-0E89-4F6B-B667-C3578E79D3E4}" presName="hierChild5" presStyleCnt="0"/>
      <dgm:spPr/>
    </dgm:pt>
    <dgm:pt modelId="{BABA98C9-E2FF-44D8-9ECA-BCD7914D8AC5}" type="pres">
      <dgm:prSet presAssocID="{22B098A5-99D6-4E28-A821-C2C79DA0A6A0}" presName="hierChild3" presStyleCnt="0"/>
      <dgm:spPr/>
    </dgm:pt>
    <dgm:pt modelId="{9DAE4A29-A49E-4FFA-AD27-03C00AE1E571}" type="pres">
      <dgm:prSet presAssocID="{57CC6D76-7297-4C9E-82B4-06BC96A66D82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E2B39287-91BC-4A40-A995-EC317629DF84}" type="pres">
      <dgm:prSet presAssocID="{7AC6BA7D-F24F-4584-A470-EAF90064A2EE}" presName="hierRoot3" presStyleCnt="0">
        <dgm:presLayoutVars>
          <dgm:hierBranch val="init"/>
        </dgm:presLayoutVars>
      </dgm:prSet>
      <dgm:spPr/>
    </dgm:pt>
    <dgm:pt modelId="{264A37A9-2AEA-4E33-9090-CD106D17C4F1}" type="pres">
      <dgm:prSet presAssocID="{7AC6BA7D-F24F-4584-A470-EAF90064A2EE}" presName="rootComposite3" presStyleCnt="0"/>
      <dgm:spPr/>
    </dgm:pt>
    <dgm:pt modelId="{90633BD8-864F-4743-A60C-6DC619C5D268}" type="pres">
      <dgm:prSet presAssocID="{7AC6BA7D-F24F-4584-A470-EAF90064A2EE}" presName="rootText3" presStyleLbl="asst1" presStyleIdx="0" presStyleCnt="1" custScaleX="122311" custScaleY="14545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8F56234-E794-4BC6-9689-770D196C7D33}" type="pres">
      <dgm:prSet presAssocID="{7AC6BA7D-F24F-4584-A470-EAF90064A2EE}" presName="rootConnector3" presStyleLbl="asst1" presStyleIdx="0" presStyleCnt="1"/>
      <dgm:spPr/>
      <dgm:t>
        <a:bodyPr/>
        <a:lstStyle/>
        <a:p>
          <a:endParaRPr lang="ru-RU"/>
        </a:p>
      </dgm:t>
    </dgm:pt>
    <dgm:pt modelId="{E101C9CE-5BF7-4A18-A2D0-5E70C4C76CFA}" type="pres">
      <dgm:prSet presAssocID="{7AC6BA7D-F24F-4584-A470-EAF90064A2EE}" presName="hierChild6" presStyleCnt="0"/>
      <dgm:spPr/>
    </dgm:pt>
    <dgm:pt modelId="{7D139ACF-06E4-4866-8D49-2EB25E2C87A2}" type="pres">
      <dgm:prSet presAssocID="{7AC6BA7D-F24F-4584-A470-EAF90064A2EE}" presName="hierChild7" presStyleCnt="0"/>
      <dgm:spPr/>
    </dgm:pt>
  </dgm:ptLst>
  <dgm:cxnLst>
    <dgm:cxn modelId="{EB6CCCFB-5931-4F41-8873-A7002D55370C}" type="presOf" srcId="{ED27642C-16C4-41D7-940A-6EEE35DF062B}" destId="{D194529E-56D9-4371-B074-875B3B92EA69}" srcOrd="0" destOrd="0" presId="urn:microsoft.com/office/officeart/2005/8/layout/orgChart1"/>
    <dgm:cxn modelId="{9AC8B642-1F73-442B-B87D-B60A3110A88D}" type="presOf" srcId="{CF4A256D-8C13-4836-8396-827D93AF47A2}" destId="{C20EB1C9-4C6D-415F-BF1A-3461EC687989}" srcOrd="0" destOrd="0" presId="urn:microsoft.com/office/officeart/2005/8/layout/orgChart1"/>
    <dgm:cxn modelId="{0C8EA28C-5C67-4DB4-BC38-4CF3D4A60D18}" type="presOf" srcId="{22B098A5-99D6-4E28-A821-C2C79DA0A6A0}" destId="{0C319EA2-F3B2-4C08-B2FB-63FAFAE84D58}" srcOrd="0" destOrd="0" presId="urn:microsoft.com/office/officeart/2005/8/layout/orgChart1"/>
    <dgm:cxn modelId="{789680A0-1F49-4946-95E1-D3D9673E3ECA}" type="presOf" srcId="{01C99293-7975-4581-B25A-413CC842C4B4}" destId="{05A1C4FF-2607-4DEB-AFFC-206AF2449B80}" srcOrd="0" destOrd="0" presId="urn:microsoft.com/office/officeart/2005/8/layout/orgChart1"/>
    <dgm:cxn modelId="{4C405E59-B62F-44BC-AE8C-CAFAC2F47406}" srcId="{22B098A5-99D6-4E28-A821-C2C79DA0A6A0}" destId="{01C99293-7975-4581-B25A-413CC842C4B4}" srcOrd="1" destOrd="0" parTransId="{C253B1A4-2DD9-4C1E-812E-009E86D8FD2C}" sibTransId="{F1641FD1-F25C-42CF-92C1-60579D59DA4A}"/>
    <dgm:cxn modelId="{E36A7F78-9F77-4429-A5D0-5C062AB3BEC2}" srcId="{22B098A5-99D6-4E28-A821-C2C79DA0A6A0}" destId="{ED27642C-16C4-41D7-940A-6EEE35DF062B}" srcOrd="2" destOrd="0" parTransId="{FA56C202-1E46-466B-A8A0-5248E698E851}" sibTransId="{F2570FCD-99BE-4D30-9E92-EA4E7763CBD6}"/>
    <dgm:cxn modelId="{F8CFFDF5-B6EE-43C2-8343-DEC6CC1C5D6D}" type="presOf" srcId="{56AD6300-0E89-4F6B-B667-C3578E79D3E4}" destId="{2421B576-A273-45ED-AC4C-AE13D6CA5693}" srcOrd="0" destOrd="0" presId="urn:microsoft.com/office/officeart/2005/8/layout/orgChart1"/>
    <dgm:cxn modelId="{8549CF98-908F-462C-835E-0AC24D0809A1}" type="presOf" srcId="{ED27642C-16C4-41D7-940A-6EEE35DF062B}" destId="{1298A94E-ED02-4A3F-BA61-E8B530E09BB1}" srcOrd="1" destOrd="0" presId="urn:microsoft.com/office/officeart/2005/8/layout/orgChart1"/>
    <dgm:cxn modelId="{E9BE892E-52F1-4E74-94BB-3D877F475076}" srcId="{CF4A256D-8C13-4836-8396-827D93AF47A2}" destId="{22B098A5-99D6-4E28-A821-C2C79DA0A6A0}" srcOrd="0" destOrd="0" parTransId="{8E69E2E7-594D-4F83-A9D2-C9BEEF9808A2}" sibTransId="{A07DCBB8-4508-4C18-9DC1-11FB327BA3CF}"/>
    <dgm:cxn modelId="{98B6A60F-7C1D-4EEE-8BBE-C073932A5950}" type="presOf" srcId="{7AC6BA7D-F24F-4584-A470-EAF90064A2EE}" destId="{98F56234-E794-4BC6-9689-770D196C7D33}" srcOrd="1" destOrd="0" presId="urn:microsoft.com/office/officeart/2005/8/layout/orgChart1"/>
    <dgm:cxn modelId="{307F2DA9-A9D6-4ED3-A015-3D8BA4A75DA8}" type="presOf" srcId="{56AD6300-0E89-4F6B-B667-C3578E79D3E4}" destId="{524B8D00-13C8-426C-A151-6B7A16EF4802}" srcOrd="1" destOrd="0" presId="urn:microsoft.com/office/officeart/2005/8/layout/orgChart1"/>
    <dgm:cxn modelId="{A6826947-4DE7-49D1-A1E0-208BFFA78EA4}" srcId="{22B098A5-99D6-4E28-A821-C2C79DA0A6A0}" destId="{7AC6BA7D-F24F-4584-A470-EAF90064A2EE}" srcOrd="0" destOrd="0" parTransId="{57CC6D76-7297-4C9E-82B4-06BC96A66D82}" sibTransId="{00686A84-095D-460B-AB05-0C900B441CCD}"/>
    <dgm:cxn modelId="{6953F43A-9924-4107-9B8A-C2358D4D74CA}" type="presOf" srcId="{57CC6D76-7297-4C9E-82B4-06BC96A66D82}" destId="{9DAE4A29-A49E-4FFA-AD27-03C00AE1E571}" srcOrd="0" destOrd="0" presId="urn:microsoft.com/office/officeart/2005/8/layout/orgChart1"/>
    <dgm:cxn modelId="{02F42654-698F-48A7-847C-7ADEAA0194FF}" srcId="{22B098A5-99D6-4E28-A821-C2C79DA0A6A0}" destId="{56AD6300-0E89-4F6B-B667-C3578E79D3E4}" srcOrd="3" destOrd="0" parTransId="{D0E35392-1ADE-4CAA-8F56-C16F01902292}" sibTransId="{46619A14-0677-4A9F-B337-17CF30EBAAF8}"/>
    <dgm:cxn modelId="{1C1A6DAC-94E0-41D3-9EFD-E0326F621EBC}" type="presOf" srcId="{C253B1A4-2DD9-4C1E-812E-009E86D8FD2C}" destId="{4F46A2CC-E777-411D-896A-287AC27E8CD9}" srcOrd="0" destOrd="0" presId="urn:microsoft.com/office/officeart/2005/8/layout/orgChart1"/>
    <dgm:cxn modelId="{D06EB3E7-C21B-4EDD-8B9D-07C4AD017839}" type="presOf" srcId="{22B098A5-99D6-4E28-A821-C2C79DA0A6A0}" destId="{67ED77DE-8C76-44B1-87B6-5FEF1BF6D919}" srcOrd="1" destOrd="0" presId="urn:microsoft.com/office/officeart/2005/8/layout/orgChart1"/>
    <dgm:cxn modelId="{597B81C6-7D9E-4D03-8CAB-EA23BA6D412F}" type="presOf" srcId="{D0E35392-1ADE-4CAA-8F56-C16F01902292}" destId="{C31F2A4C-25C4-4A0C-B0EA-89A58AF889D9}" srcOrd="0" destOrd="0" presId="urn:microsoft.com/office/officeart/2005/8/layout/orgChart1"/>
    <dgm:cxn modelId="{E32F6A23-5320-4C98-99FC-59C65DCC1F5A}" type="presOf" srcId="{7AC6BA7D-F24F-4584-A470-EAF90064A2EE}" destId="{90633BD8-864F-4743-A60C-6DC619C5D268}" srcOrd="0" destOrd="0" presId="urn:microsoft.com/office/officeart/2005/8/layout/orgChart1"/>
    <dgm:cxn modelId="{DC152596-EEA3-484B-83A0-01104A19471B}" type="presOf" srcId="{01C99293-7975-4581-B25A-413CC842C4B4}" destId="{2F80EE9D-95DC-454C-BCA8-BBC5F0F30097}" srcOrd="1" destOrd="0" presId="urn:microsoft.com/office/officeart/2005/8/layout/orgChart1"/>
    <dgm:cxn modelId="{244E4306-679C-4E67-AB8D-624E32BFCE5A}" type="presOf" srcId="{FA56C202-1E46-466B-A8A0-5248E698E851}" destId="{126F61AB-2F3E-455F-A360-DA3BD4913921}" srcOrd="0" destOrd="0" presId="urn:microsoft.com/office/officeart/2005/8/layout/orgChart1"/>
    <dgm:cxn modelId="{D6BCBA25-48E4-44AC-9FD1-1537771DF0EF}" type="presParOf" srcId="{C20EB1C9-4C6D-415F-BF1A-3461EC687989}" destId="{194C679C-154B-4A8A-82D2-9239C037C58A}" srcOrd="0" destOrd="0" presId="urn:microsoft.com/office/officeart/2005/8/layout/orgChart1"/>
    <dgm:cxn modelId="{0D3EC258-C834-4ABA-BDB3-2CA556ED8BC2}" type="presParOf" srcId="{194C679C-154B-4A8A-82D2-9239C037C58A}" destId="{5D10A558-6FB9-4801-B288-043CC3B3CFDF}" srcOrd="0" destOrd="0" presId="urn:microsoft.com/office/officeart/2005/8/layout/orgChart1"/>
    <dgm:cxn modelId="{CFD25967-EB3C-4D4A-9DF5-EBBC341C6555}" type="presParOf" srcId="{5D10A558-6FB9-4801-B288-043CC3B3CFDF}" destId="{0C319EA2-F3B2-4C08-B2FB-63FAFAE84D58}" srcOrd="0" destOrd="0" presId="urn:microsoft.com/office/officeart/2005/8/layout/orgChart1"/>
    <dgm:cxn modelId="{8714E58E-D52E-47CA-B9E9-3EF9D175DB95}" type="presParOf" srcId="{5D10A558-6FB9-4801-B288-043CC3B3CFDF}" destId="{67ED77DE-8C76-44B1-87B6-5FEF1BF6D919}" srcOrd="1" destOrd="0" presId="urn:microsoft.com/office/officeart/2005/8/layout/orgChart1"/>
    <dgm:cxn modelId="{F852D1BC-90E5-408E-B889-D23A252D519E}" type="presParOf" srcId="{194C679C-154B-4A8A-82D2-9239C037C58A}" destId="{F6F14360-B564-4448-A72B-D0FF0F47A392}" srcOrd="1" destOrd="0" presId="urn:microsoft.com/office/officeart/2005/8/layout/orgChart1"/>
    <dgm:cxn modelId="{301366AC-48A1-4ABB-922A-058184B5DD43}" type="presParOf" srcId="{F6F14360-B564-4448-A72B-D0FF0F47A392}" destId="{4F46A2CC-E777-411D-896A-287AC27E8CD9}" srcOrd="0" destOrd="0" presId="urn:microsoft.com/office/officeart/2005/8/layout/orgChart1"/>
    <dgm:cxn modelId="{184EFA51-5433-4FF5-9DF7-3B4F5A14BA27}" type="presParOf" srcId="{F6F14360-B564-4448-A72B-D0FF0F47A392}" destId="{D39D4DA5-6792-4CE8-BF06-3E125306F443}" srcOrd="1" destOrd="0" presId="urn:microsoft.com/office/officeart/2005/8/layout/orgChart1"/>
    <dgm:cxn modelId="{C2BCDB6A-B439-44F6-8178-EB9050DFBEB7}" type="presParOf" srcId="{D39D4DA5-6792-4CE8-BF06-3E125306F443}" destId="{9D9C9C3D-352D-40F0-AD92-791B3DD6A17F}" srcOrd="0" destOrd="0" presId="urn:microsoft.com/office/officeart/2005/8/layout/orgChart1"/>
    <dgm:cxn modelId="{FBAFB0DC-A47C-4106-953B-C25EBBB89880}" type="presParOf" srcId="{9D9C9C3D-352D-40F0-AD92-791B3DD6A17F}" destId="{05A1C4FF-2607-4DEB-AFFC-206AF2449B80}" srcOrd="0" destOrd="0" presId="urn:microsoft.com/office/officeart/2005/8/layout/orgChart1"/>
    <dgm:cxn modelId="{C6A23E24-E58B-4C0E-BBD0-1A7B09277AD3}" type="presParOf" srcId="{9D9C9C3D-352D-40F0-AD92-791B3DD6A17F}" destId="{2F80EE9D-95DC-454C-BCA8-BBC5F0F30097}" srcOrd="1" destOrd="0" presId="urn:microsoft.com/office/officeart/2005/8/layout/orgChart1"/>
    <dgm:cxn modelId="{9AAE92DC-DA1E-43C9-AAA5-DD46431DEE28}" type="presParOf" srcId="{D39D4DA5-6792-4CE8-BF06-3E125306F443}" destId="{658D5B42-E345-4418-97A3-825E44D882C9}" srcOrd="1" destOrd="0" presId="urn:microsoft.com/office/officeart/2005/8/layout/orgChart1"/>
    <dgm:cxn modelId="{3F3CEA9C-7A71-4B3E-8EA0-B0A5F548EA91}" type="presParOf" srcId="{D39D4DA5-6792-4CE8-BF06-3E125306F443}" destId="{06BEA500-3735-462E-A773-BBD784975D23}" srcOrd="2" destOrd="0" presId="urn:microsoft.com/office/officeart/2005/8/layout/orgChart1"/>
    <dgm:cxn modelId="{C8176F17-021C-4679-BED2-6E9CC766B2F8}" type="presParOf" srcId="{F6F14360-B564-4448-A72B-D0FF0F47A392}" destId="{126F61AB-2F3E-455F-A360-DA3BD4913921}" srcOrd="2" destOrd="0" presId="urn:microsoft.com/office/officeart/2005/8/layout/orgChart1"/>
    <dgm:cxn modelId="{68AA096E-25A1-4581-9F5C-31A3A8390495}" type="presParOf" srcId="{F6F14360-B564-4448-A72B-D0FF0F47A392}" destId="{9116DF9B-D168-47E0-90F8-24E9179397D1}" srcOrd="3" destOrd="0" presId="urn:microsoft.com/office/officeart/2005/8/layout/orgChart1"/>
    <dgm:cxn modelId="{04F3B464-3F8E-422E-B279-C4E99875F3B6}" type="presParOf" srcId="{9116DF9B-D168-47E0-90F8-24E9179397D1}" destId="{872E6E88-0276-4E16-88E6-4B26D3D7D257}" srcOrd="0" destOrd="0" presId="urn:microsoft.com/office/officeart/2005/8/layout/orgChart1"/>
    <dgm:cxn modelId="{EC7D8A43-D674-4B19-AD4A-893FFE1709DE}" type="presParOf" srcId="{872E6E88-0276-4E16-88E6-4B26D3D7D257}" destId="{D194529E-56D9-4371-B074-875B3B92EA69}" srcOrd="0" destOrd="0" presId="urn:microsoft.com/office/officeart/2005/8/layout/orgChart1"/>
    <dgm:cxn modelId="{67C4FB99-1679-4A1F-B62F-4DFD1F3BE437}" type="presParOf" srcId="{872E6E88-0276-4E16-88E6-4B26D3D7D257}" destId="{1298A94E-ED02-4A3F-BA61-E8B530E09BB1}" srcOrd="1" destOrd="0" presId="urn:microsoft.com/office/officeart/2005/8/layout/orgChart1"/>
    <dgm:cxn modelId="{CE0F004F-F892-419E-8F57-EA029F442190}" type="presParOf" srcId="{9116DF9B-D168-47E0-90F8-24E9179397D1}" destId="{44C5C4BA-F243-42FB-ACEB-D0828110E833}" srcOrd="1" destOrd="0" presId="urn:microsoft.com/office/officeart/2005/8/layout/orgChart1"/>
    <dgm:cxn modelId="{5B589F5A-3CF6-41D9-97AC-D032C8568CD2}" type="presParOf" srcId="{9116DF9B-D168-47E0-90F8-24E9179397D1}" destId="{68F2C4EC-C004-4C19-AFCB-04B85172FCD1}" srcOrd="2" destOrd="0" presId="urn:microsoft.com/office/officeart/2005/8/layout/orgChart1"/>
    <dgm:cxn modelId="{63A15582-87FD-416E-85DA-929C6A47FB22}" type="presParOf" srcId="{F6F14360-B564-4448-A72B-D0FF0F47A392}" destId="{C31F2A4C-25C4-4A0C-B0EA-89A58AF889D9}" srcOrd="4" destOrd="0" presId="urn:microsoft.com/office/officeart/2005/8/layout/orgChart1"/>
    <dgm:cxn modelId="{2409003B-934E-4EA7-A160-1343A5A83A74}" type="presParOf" srcId="{F6F14360-B564-4448-A72B-D0FF0F47A392}" destId="{FACDAD66-E251-45AE-B1D7-8DCDE53F0A97}" srcOrd="5" destOrd="0" presId="urn:microsoft.com/office/officeart/2005/8/layout/orgChart1"/>
    <dgm:cxn modelId="{3BA54AB1-11ED-4F4B-BF55-FB01E31BBA00}" type="presParOf" srcId="{FACDAD66-E251-45AE-B1D7-8DCDE53F0A97}" destId="{10DFF82F-A18E-4346-B4B6-F709C0393987}" srcOrd="0" destOrd="0" presId="urn:microsoft.com/office/officeart/2005/8/layout/orgChart1"/>
    <dgm:cxn modelId="{280A4DE5-7A26-445C-8AE6-8005A4CABDDD}" type="presParOf" srcId="{10DFF82F-A18E-4346-B4B6-F709C0393987}" destId="{2421B576-A273-45ED-AC4C-AE13D6CA5693}" srcOrd="0" destOrd="0" presId="urn:microsoft.com/office/officeart/2005/8/layout/orgChart1"/>
    <dgm:cxn modelId="{CDBF67F4-CBFF-4D76-8E2B-2EF636938411}" type="presParOf" srcId="{10DFF82F-A18E-4346-B4B6-F709C0393987}" destId="{524B8D00-13C8-426C-A151-6B7A16EF4802}" srcOrd="1" destOrd="0" presId="urn:microsoft.com/office/officeart/2005/8/layout/orgChart1"/>
    <dgm:cxn modelId="{8EF900CD-731B-4F54-AAF8-65FEE97F9D10}" type="presParOf" srcId="{FACDAD66-E251-45AE-B1D7-8DCDE53F0A97}" destId="{432CB19F-CE51-4EE4-84EF-422102883224}" srcOrd="1" destOrd="0" presId="urn:microsoft.com/office/officeart/2005/8/layout/orgChart1"/>
    <dgm:cxn modelId="{4BD87C28-709B-476E-B410-9D8B32339899}" type="presParOf" srcId="{FACDAD66-E251-45AE-B1D7-8DCDE53F0A97}" destId="{C58DA2A2-8805-43B6-9A5A-785673D4470F}" srcOrd="2" destOrd="0" presId="urn:microsoft.com/office/officeart/2005/8/layout/orgChart1"/>
    <dgm:cxn modelId="{B2AB6098-2538-4D08-8566-BA728420A096}" type="presParOf" srcId="{194C679C-154B-4A8A-82D2-9239C037C58A}" destId="{BABA98C9-E2FF-44D8-9ECA-BCD7914D8AC5}" srcOrd="2" destOrd="0" presId="urn:microsoft.com/office/officeart/2005/8/layout/orgChart1"/>
    <dgm:cxn modelId="{747F7F89-5961-4FDD-92BB-B36624F5DF5A}" type="presParOf" srcId="{BABA98C9-E2FF-44D8-9ECA-BCD7914D8AC5}" destId="{9DAE4A29-A49E-4FFA-AD27-03C00AE1E571}" srcOrd="0" destOrd="0" presId="urn:microsoft.com/office/officeart/2005/8/layout/orgChart1"/>
    <dgm:cxn modelId="{49B279DB-33D3-464C-8B28-FAF036D0BAE9}" type="presParOf" srcId="{BABA98C9-E2FF-44D8-9ECA-BCD7914D8AC5}" destId="{E2B39287-91BC-4A40-A995-EC317629DF84}" srcOrd="1" destOrd="0" presId="urn:microsoft.com/office/officeart/2005/8/layout/orgChart1"/>
    <dgm:cxn modelId="{E911A6C1-64BD-46E2-AD94-F64FFE85F48D}" type="presParOf" srcId="{E2B39287-91BC-4A40-A995-EC317629DF84}" destId="{264A37A9-2AEA-4E33-9090-CD106D17C4F1}" srcOrd="0" destOrd="0" presId="urn:microsoft.com/office/officeart/2005/8/layout/orgChart1"/>
    <dgm:cxn modelId="{910D94EF-0431-4073-B827-A5C302335190}" type="presParOf" srcId="{264A37A9-2AEA-4E33-9090-CD106D17C4F1}" destId="{90633BD8-864F-4743-A60C-6DC619C5D268}" srcOrd="0" destOrd="0" presId="urn:microsoft.com/office/officeart/2005/8/layout/orgChart1"/>
    <dgm:cxn modelId="{84A22707-6A1A-4DF9-B08B-CF8C4B59F0C2}" type="presParOf" srcId="{264A37A9-2AEA-4E33-9090-CD106D17C4F1}" destId="{98F56234-E794-4BC6-9689-770D196C7D33}" srcOrd="1" destOrd="0" presId="urn:microsoft.com/office/officeart/2005/8/layout/orgChart1"/>
    <dgm:cxn modelId="{A9A4A7D0-A00F-48CF-B04E-9211DA4214E4}" type="presParOf" srcId="{E2B39287-91BC-4A40-A995-EC317629DF84}" destId="{E101C9CE-5BF7-4A18-A2D0-5E70C4C76CFA}" srcOrd="1" destOrd="0" presId="urn:microsoft.com/office/officeart/2005/8/layout/orgChart1"/>
    <dgm:cxn modelId="{931031A5-835B-4510-8BE7-C2C489A27B45}" type="presParOf" srcId="{E2B39287-91BC-4A40-A995-EC317629DF84}" destId="{7D139ACF-06E4-4866-8D49-2EB25E2C87A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EB4D52D-CF1A-4220-825C-E3E4926B37B2}" type="doc">
      <dgm:prSet loTypeId="urn:microsoft.com/office/officeart/2005/8/layout/venn1" loCatId="relationship" qsTypeId="urn:microsoft.com/office/officeart/2005/8/quickstyle/simple1" qsCatId="simple" csTypeId="urn:microsoft.com/office/officeart/2005/8/colors/colorful1" csCatId="colorful" phldr="1"/>
      <dgm:spPr/>
    </dgm:pt>
    <dgm:pt modelId="{B2AAD26D-9BB2-44E2-B7F4-4086F446CD62}">
      <dgm:prSet phldrT="[Текст]" custT="1"/>
      <dgm:spPr/>
      <dgm:t>
        <a:bodyPr/>
        <a:lstStyle/>
        <a:p>
          <a:pPr algn="l"/>
          <a:r>
            <a:rPr lang="ru-RU" sz="2000" b="1" i="1" dirty="0" smtClean="0">
              <a:latin typeface="Times New Roman" pitchFamily="18" charset="0"/>
              <a:cs typeface="Times New Roman" pitchFamily="18" charset="0"/>
            </a:rPr>
            <a:t>Работа с детьми</a:t>
          </a:r>
          <a:endParaRPr lang="ru-RU" sz="2000" b="1" i="1" dirty="0">
            <a:latin typeface="Times New Roman" pitchFamily="18" charset="0"/>
            <a:cs typeface="Times New Roman" pitchFamily="18" charset="0"/>
          </a:endParaRPr>
        </a:p>
      </dgm:t>
    </dgm:pt>
    <dgm:pt modelId="{64098392-FA7B-4791-A2B6-FA045B8FF5BA}" type="parTrans" cxnId="{680C175D-7A83-4E49-93AE-6F3EC361968B}">
      <dgm:prSet/>
      <dgm:spPr/>
      <dgm:t>
        <a:bodyPr/>
        <a:lstStyle/>
        <a:p>
          <a:endParaRPr lang="ru-RU"/>
        </a:p>
      </dgm:t>
    </dgm:pt>
    <dgm:pt modelId="{CF78E41E-8862-444E-B7CD-3FBA5CBAA6A2}" type="sibTrans" cxnId="{680C175D-7A83-4E49-93AE-6F3EC361968B}">
      <dgm:prSet/>
      <dgm:spPr/>
      <dgm:t>
        <a:bodyPr/>
        <a:lstStyle/>
        <a:p>
          <a:endParaRPr lang="ru-RU"/>
        </a:p>
      </dgm:t>
    </dgm:pt>
    <dgm:pt modelId="{2A8C3656-77EE-4861-BF1F-180DB30C6D8A}">
      <dgm:prSet phldrT="[Текст]" custT="1"/>
      <dgm:spPr/>
      <dgm:t>
        <a:bodyPr/>
        <a:lstStyle/>
        <a:p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обобщать и систематизировать знания о сооружениях в городе Донецке и культуры родного края; развивать внимание и наблюдательность, мышление; формировать представление о назначении сооружений, городах, символах города Донецка, быт донецкого народа.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97515405-B6D1-42E4-A0BE-D583DAA3E5D2}" type="parTrans" cxnId="{99FFB6B1-1AD3-4F7A-B2B6-86EF41D23486}">
      <dgm:prSet/>
      <dgm:spPr/>
      <dgm:t>
        <a:bodyPr/>
        <a:lstStyle/>
        <a:p>
          <a:endParaRPr lang="ru-RU"/>
        </a:p>
      </dgm:t>
    </dgm:pt>
    <dgm:pt modelId="{5583A4FE-F71B-4A06-9855-707FB01391BE}" type="sibTrans" cxnId="{99FFB6B1-1AD3-4F7A-B2B6-86EF41D23486}">
      <dgm:prSet/>
      <dgm:spPr/>
      <dgm:t>
        <a:bodyPr/>
        <a:lstStyle/>
        <a:p>
          <a:endParaRPr lang="ru-RU"/>
        </a:p>
      </dgm:t>
    </dgm:pt>
    <dgm:pt modelId="{F9D486A7-00E3-47C6-B079-7B4995A86581}">
      <dgm:prSet phldrT="[Текст]" custT="1"/>
      <dgm:spPr/>
      <dgm:t>
        <a:bodyPr/>
        <a:lstStyle/>
        <a:p>
          <a:pPr algn="ctr"/>
          <a:r>
            <a:rPr lang="ru-RU" sz="1400" b="1" dirty="0" smtClean="0">
              <a:latin typeface="Times New Roman" pitchFamily="18" charset="0"/>
              <a:cs typeface="Times New Roman" pitchFamily="18" charset="0"/>
            </a:rPr>
            <a:t>Средства: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дидактическая игра «Подбери по назначению задачи картинки», «Угадай по контуру сооружения», «Собери картинку», циклы занятий в системе ТРИЗ «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Хочуха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и </a:t>
          </a:r>
          <a:r>
            <a:rPr lang="ru-RU" sz="1400" dirty="0" err="1" smtClean="0">
              <a:latin typeface="Times New Roman" pitchFamily="18" charset="0"/>
              <a:cs typeface="Times New Roman" pitchFamily="18" charset="0"/>
            </a:rPr>
            <a:t>Нехочуха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 знакомятся с культурой и историей родного края»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dgm:t>
    </dgm:pt>
    <dgm:pt modelId="{C18B397B-35D4-4338-AC70-A76D78EA9470}" type="parTrans" cxnId="{7CAD8A80-3A34-4B03-93F2-47CDBFD1590B}">
      <dgm:prSet/>
      <dgm:spPr/>
      <dgm:t>
        <a:bodyPr/>
        <a:lstStyle/>
        <a:p>
          <a:endParaRPr lang="ru-RU"/>
        </a:p>
      </dgm:t>
    </dgm:pt>
    <dgm:pt modelId="{CEB38513-5107-4F38-AB38-C3DF737C66AA}" type="sibTrans" cxnId="{7CAD8A80-3A34-4B03-93F2-47CDBFD1590B}">
      <dgm:prSet/>
      <dgm:spPr/>
      <dgm:t>
        <a:bodyPr/>
        <a:lstStyle/>
        <a:p>
          <a:endParaRPr lang="ru-RU"/>
        </a:p>
      </dgm:t>
    </dgm:pt>
    <dgm:pt modelId="{3A274729-37F2-4868-9543-EE9E3FE299B3}" type="pres">
      <dgm:prSet presAssocID="{8EB4D52D-CF1A-4220-825C-E3E4926B37B2}" presName="compositeShape" presStyleCnt="0">
        <dgm:presLayoutVars>
          <dgm:chMax val="7"/>
          <dgm:dir/>
          <dgm:resizeHandles val="exact"/>
        </dgm:presLayoutVars>
      </dgm:prSet>
      <dgm:spPr/>
    </dgm:pt>
    <dgm:pt modelId="{72791D46-D271-48AE-999F-DF8522E47D9F}" type="pres">
      <dgm:prSet presAssocID="{B2AAD26D-9BB2-44E2-B7F4-4086F446CD62}" presName="circ1" presStyleLbl="vennNode1" presStyleIdx="0" presStyleCnt="3" custScaleX="125773" custScaleY="55246"/>
      <dgm:spPr/>
      <dgm:t>
        <a:bodyPr/>
        <a:lstStyle/>
        <a:p>
          <a:endParaRPr lang="ru-RU"/>
        </a:p>
      </dgm:t>
    </dgm:pt>
    <dgm:pt modelId="{1243EB62-3FC3-45D0-A2A0-FB66F475C87C}" type="pres">
      <dgm:prSet presAssocID="{B2AAD26D-9BB2-44E2-B7F4-4086F446CD62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3D0362-4B2C-4E80-9BF0-F0AD98096790}" type="pres">
      <dgm:prSet presAssocID="{2A8C3656-77EE-4861-BF1F-180DB30C6D8A}" presName="circ2" presStyleLbl="vennNode1" presStyleIdx="1" presStyleCnt="3" custScaleX="153428" custLinFactNeighborX="29487" custLinFactNeighborY="4230"/>
      <dgm:spPr/>
      <dgm:t>
        <a:bodyPr/>
        <a:lstStyle/>
        <a:p>
          <a:endParaRPr lang="ru-RU"/>
        </a:p>
      </dgm:t>
    </dgm:pt>
    <dgm:pt modelId="{E641B042-D3B8-400E-8564-29289776F913}" type="pres">
      <dgm:prSet presAssocID="{2A8C3656-77EE-4861-BF1F-180DB30C6D8A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452C76-4BEB-4928-94F6-0E32A99038F9}" type="pres">
      <dgm:prSet presAssocID="{F9D486A7-00E3-47C6-B079-7B4995A86581}" presName="circ3" presStyleLbl="vennNode1" presStyleIdx="2" presStyleCnt="3" custScaleX="138088" custScaleY="103026" custLinFactNeighborX="-23119" custLinFactNeighborY="3020"/>
      <dgm:spPr/>
      <dgm:t>
        <a:bodyPr/>
        <a:lstStyle/>
        <a:p>
          <a:endParaRPr lang="ru-RU"/>
        </a:p>
      </dgm:t>
    </dgm:pt>
    <dgm:pt modelId="{34EEAA0B-6A7A-4753-85C0-43C86CF59DC3}" type="pres">
      <dgm:prSet presAssocID="{F9D486A7-00E3-47C6-B079-7B4995A86581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F199D4-E3F0-4404-A07D-BFB5913CBACB}" type="presOf" srcId="{2A8C3656-77EE-4861-BF1F-180DB30C6D8A}" destId="{8E3D0362-4B2C-4E80-9BF0-F0AD98096790}" srcOrd="0" destOrd="0" presId="urn:microsoft.com/office/officeart/2005/8/layout/venn1"/>
    <dgm:cxn modelId="{9E51A4B4-99CC-4BE3-BE27-215DE4FEC328}" type="presOf" srcId="{F9D486A7-00E3-47C6-B079-7B4995A86581}" destId="{BE452C76-4BEB-4928-94F6-0E32A99038F9}" srcOrd="0" destOrd="0" presId="urn:microsoft.com/office/officeart/2005/8/layout/venn1"/>
    <dgm:cxn modelId="{61E1F148-FD66-40C1-BAA5-F65E2089679B}" type="presOf" srcId="{B2AAD26D-9BB2-44E2-B7F4-4086F446CD62}" destId="{1243EB62-3FC3-45D0-A2A0-FB66F475C87C}" srcOrd="1" destOrd="0" presId="urn:microsoft.com/office/officeart/2005/8/layout/venn1"/>
    <dgm:cxn modelId="{ABFD32A9-4E1A-4019-BA5F-61B9018B44CF}" type="presOf" srcId="{F9D486A7-00E3-47C6-B079-7B4995A86581}" destId="{34EEAA0B-6A7A-4753-85C0-43C86CF59DC3}" srcOrd="1" destOrd="0" presId="urn:microsoft.com/office/officeart/2005/8/layout/venn1"/>
    <dgm:cxn modelId="{85AF22F5-0A9E-4C5E-8011-FD6E4EFC7F16}" type="presOf" srcId="{2A8C3656-77EE-4861-BF1F-180DB30C6D8A}" destId="{E641B042-D3B8-400E-8564-29289776F913}" srcOrd="1" destOrd="0" presId="urn:microsoft.com/office/officeart/2005/8/layout/venn1"/>
    <dgm:cxn modelId="{74FA7A29-052E-49C8-800B-3139A140B2C3}" type="presOf" srcId="{8EB4D52D-CF1A-4220-825C-E3E4926B37B2}" destId="{3A274729-37F2-4868-9543-EE9E3FE299B3}" srcOrd="0" destOrd="0" presId="urn:microsoft.com/office/officeart/2005/8/layout/venn1"/>
    <dgm:cxn modelId="{13D6332F-72E6-4B86-9409-975D2F1FE7B7}" type="presOf" srcId="{B2AAD26D-9BB2-44E2-B7F4-4086F446CD62}" destId="{72791D46-D271-48AE-999F-DF8522E47D9F}" srcOrd="0" destOrd="0" presId="urn:microsoft.com/office/officeart/2005/8/layout/venn1"/>
    <dgm:cxn modelId="{99FFB6B1-1AD3-4F7A-B2B6-86EF41D23486}" srcId="{8EB4D52D-CF1A-4220-825C-E3E4926B37B2}" destId="{2A8C3656-77EE-4861-BF1F-180DB30C6D8A}" srcOrd="1" destOrd="0" parTransId="{97515405-B6D1-42E4-A0BE-D583DAA3E5D2}" sibTransId="{5583A4FE-F71B-4A06-9855-707FB01391BE}"/>
    <dgm:cxn modelId="{7CAD8A80-3A34-4B03-93F2-47CDBFD1590B}" srcId="{8EB4D52D-CF1A-4220-825C-E3E4926B37B2}" destId="{F9D486A7-00E3-47C6-B079-7B4995A86581}" srcOrd="2" destOrd="0" parTransId="{C18B397B-35D4-4338-AC70-A76D78EA9470}" sibTransId="{CEB38513-5107-4F38-AB38-C3DF737C66AA}"/>
    <dgm:cxn modelId="{680C175D-7A83-4E49-93AE-6F3EC361968B}" srcId="{8EB4D52D-CF1A-4220-825C-E3E4926B37B2}" destId="{B2AAD26D-9BB2-44E2-B7F4-4086F446CD62}" srcOrd="0" destOrd="0" parTransId="{64098392-FA7B-4791-A2B6-FA045B8FF5BA}" sibTransId="{CF78E41E-8862-444E-B7CD-3FBA5CBAA6A2}"/>
    <dgm:cxn modelId="{742E3E7D-6B3C-48C4-885E-882DB4B6C6CE}" type="presParOf" srcId="{3A274729-37F2-4868-9543-EE9E3FE299B3}" destId="{72791D46-D271-48AE-999F-DF8522E47D9F}" srcOrd="0" destOrd="0" presId="urn:microsoft.com/office/officeart/2005/8/layout/venn1"/>
    <dgm:cxn modelId="{E1219E9A-C3BD-40DC-A678-3B6889331816}" type="presParOf" srcId="{3A274729-37F2-4868-9543-EE9E3FE299B3}" destId="{1243EB62-3FC3-45D0-A2A0-FB66F475C87C}" srcOrd="1" destOrd="0" presId="urn:microsoft.com/office/officeart/2005/8/layout/venn1"/>
    <dgm:cxn modelId="{7FBE88DE-2D93-46ED-858E-78DD120BC080}" type="presParOf" srcId="{3A274729-37F2-4868-9543-EE9E3FE299B3}" destId="{8E3D0362-4B2C-4E80-9BF0-F0AD98096790}" srcOrd="2" destOrd="0" presId="urn:microsoft.com/office/officeart/2005/8/layout/venn1"/>
    <dgm:cxn modelId="{F91E7C76-B298-4A1A-BCF2-6F3DBE99BE46}" type="presParOf" srcId="{3A274729-37F2-4868-9543-EE9E3FE299B3}" destId="{E641B042-D3B8-400E-8564-29289776F913}" srcOrd="3" destOrd="0" presId="urn:microsoft.com/office/officeart/2005/8/layout/venn1"/>
    <dgm:cxn modelId="{5AC11ED5-0B05-4873-A489-2AEF18EC6D85}" type="presParOf" srcId="{3A274729-37F2-4868-9543-EE9E3FE299B3}" destId="{BE452C76-4BEB-4928-94F6-0E32A99038F9}" srcOrd="4" destOrd="0" presId="urn:microsoft.com/office/officeart/2005/8/layout/venn1"/>
    <dgm:cxn modelId="{577A580A-EEAB-4D45-B82F-3ECA4DD7825B}" type="presParOf" srcId="{3A274729-37F2-4868-9543-EE9E3FE299B3}" destId="{34EEAA0B-6A7A-4753-85C0-43C86CF59DC3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9CFDA3A-7F2E-420F-BA39-D0E5D318382D}" type="doc">
      <dgm:prSet loTypeId="urn:microsoft.com/office/officeart/2005/8/layout/orgChart1" loCatId="hierarchy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B607E09C-40DB-4B5D-8BC8-0473170F7259}">
      <dgm:prSet phldrT="[Текст]" custT="1"/>
      <dgm:spPr/>
      <dgm:t>
        <a:bodyPr/>
        <a:lstStyle/>
        <a:p>
          <a:r>
            <a:rPr lang="ru-RU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Работа с детьми</a:t>
          </a:r>
          <a:endParaRPr lang="ru-RU" sz="18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05B7D64-2CA5-4888-A920-BDA9B47DDCE0}" type="parTrans" cxnId="{EB815195-B76A-4A86-93AB-0B27DDE4D10F}">
      <dgm:prSet/>
      <dgm:spPr/>
      <dgm:t>
        <a:bodyPr/>
        <a:lstStyle/>
        <a:p>
          <a:endParaRPr lang="ru-RU"/>
        </a:p>
      </dgm:t>
    </dgm:pt>
    <dgm:pt modelId="{B52E719E-D79F-41BC-BB15-C1A173AEBFC9}" type="sibTrans" cxnId="{EB815195-B76A-4A86-93AB-0B27DDE4D10F}">
      <dgm:prSet/>
      <dgm:spPr/>
      <dgm:t>
        <a:bodyPr/>
        <a:lstStyle/>
        <a:p>
          <a:endParaRPr lang="ru-RU"/>
        </a:p>
      </dgm:t>
    </dgm:pt>
    <dgm:pt modelId="{7C04E71B-733D-4420-8789-1C5884DA228A}" type="asst">
      <dgm:prSet phldrT="[Текст]" custT="1"/>
      <dgm:spPr/>
      <dgm:t>
        <a:bodyPr/>
        <a:lstStyle/>
        <a:p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Средства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занятия «Если бы я был архитектором ...»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389E882E-05D9-4C24-B39E-ABA0022F2835}" type="parTrans" cxnId="{9801B1AD-1439-4379-94B4-9D3F7AE66A5A}">
      <dgm:prSet/>
      <dgm:spPr/>
      <dgm:t>
        <a:bodyPr/>
        <a:lstStyle/>
        <a:p>
          <a:endParaRPr lang="ru-RU"/>
        </a:p>
      </dgm:t>
    </dgm:pt>
    <dgm:pt modelId="{4750AFC5-B0C0-4DBB-8050-C3D31741AA9B}" type="sibTrans" cxnId="{9801B1AD-1439-4379-94B4-9D3F7AE66A5A}">
      <dgm:prSet/>
      <dgm:spPr/>
      <dgm:t>
        <a:bodyPr/>
        <a:lstStyle/>
        <a:p>
          <a:endParaRPr lang="ru-RU"/>
        </a:p>
      </dgm:t>
    </dgm:pt>
    <dgm:pt modelId="{CD8EBEBE-5B7A-46CE-B0F7-510F65EA7E77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развивать художественное фантазирование; 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4E6A417-7258-4611-91B4-DB0E178A5E2E}" type="parTrans" cxnId="{BB405299-06E9-4D67-A03B-05754A7C3374}">
      <dgm:prSet/>
      <dgm:spPr/>
      <dgm:t>
        <a:bodyPr/>
        <a:lstStyle/>
        <a:p>
          <a:endParaRPr lang="ru-RU"/>
        </a:p>
      </dgm:t>
    </dgm:pt>
    <dgm:pt modelId="{95AA6783-5E1D-4B87-8112-B4CF45B7C912}" type="sibTrans" cxnId="{BB405299-06E9-4D67-A03B-05754A7C3374}">
      <dgm:prSet/>
      <dgm:spPr/>
      <dgm:t>
        <a:bodyPr/>
        <a:lstStyle/>
        <a:p>
          <a:endParaRPr lang="ru-RU"/>
        </a:p>
      </dgm:t>
    </dgm:pt>
    <dgm:pt modelId="{1C4B3610-4921-48E8-AAF3-91ADA30572D8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побуждать к созданию архитектурных сооружений из бросового строительного материала;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DFE01CD-52F9-4B45-A616-DA8C1E4917EE}" type="parTrans" cxnId="{250942FD-F77B-430B-B14C-7ACBDA4AA3D2}">
      <dgm:prSet/>
      <dgm:spPr/>
      <dgm:t>
        <a:bodyPr/>
        <a:lstStyle/>
        <a:p>
          <a:endParaRPr lang="ru-RU"/>
        </a:p>
      </dgm:t>
    </dgm:pt>
    <dgm:pt modelId="{FA0AB546-BBE1-4B32-8113-7346CF501EFD}" type="sibTrans" cxnId="{250942FD-F77B-430B-B14C-7ACBDA4AA3D2}">
      <dgm:prSet/>
      <dgm:spPr/>
      <dgm:t>
        <a:bodyPr/>
        <a:lstStyle/>
        <a:p>
          <a:endParaRPr lang="ru-RU"/>
        </a:p>
      </dgm:t>
    </dgm:pt>
    <dgm:pt modelId="{15164B03-1FEF-48F7-A46B-6D2F75A70A1B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закреплять использование нетрадиционных техник рисования.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CBF21FA-6A38-4676-97F5-6BE26F77E9D2}" type="parTrans" cxnId="{2300A9F2-16F7-4028-ABEE-35D28C11467E}">
      <dgm:prSet/>
      <dgm:spPr/>
      <dgm:t>
        <a:bodyPr/>
        <a:lstStyle/>
        <a:p>
          <a:endParaRPr lang="ru-RU"/>
        </a:p>
      </dgm:t>
    </dgm:pt>
    <dgm:pt modelId="{FABFA37B-D15C-4CB2-963D-BFE1D7FA5537}" type="sibTrans" cxnId="{2300A9F2-16F7-4028-ABEE-35D28C11467E}">
      <dgm:prSet/>
      <dgm:spPr/>
      <dgm:t>
        <a:bodyPr/>
        <a:lstStyle/>
        <a:p>
          <a:endParaRPr lang="ru-RU"/>
        </a:p>
      </dgm:t>
    </dgm:pt>
    <dgm:pt modelId="{A7663548-A790-4D75-B6BA-C4EBF3BA5271}" type="pres">
      <dgm:prSet presAssocID="{49CFDA3A-7F2E-420F-BA39-D0E5D318382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74C043E-AED0-40EF-ABF8-07B744B70D77}" type="pres">
      <dgm:prSet presAssocID="{B607E09C-40DB-4B5D-8BC8-0473170F7259}" presName="hierRoot1" presStyleCnt="0">
        <dgm:presLayoutVars>
          <dgm:hierBranch val="init"/>
        </dgm:presLayoutVars>
      </dgm:prSet>
      <dgm:spPr/>
    </dgm:pt>
    <dgm:pt modelId="{6FB435D4-F393-4FBD-9736-CF9C4E3230E8}" type="pres">
      <dgm:prSet presAssocID="{B607E09C-40DB-4B5D-8BC8-0473170F7259}" presName="rootComposite1" presStyleCnt="0"/>
      <dgm:spPr/>
    </dgm:pt>
    <dgm:pt modelId="{DB75A7A4-6620-4DED-8503-9C2C144A0A0D}" type="pres">
      <dgm:prSet presAssocID="{B607E09C-40DB-4B5D-8BC8-0473170F7259}" presName="rootText1" presStyleLbl="node0" presStyleIdx="0" presStyleCnt="1" custScaleX="1292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519C5F7-A80A-412C-AADA-8E673BA9896E}" type="pres">
      <dgm:prSet presAssocID="{B607E09C-40DB-4B5D-8BC8-0473170F7259}" presName="rootConnector1" presStyleLbl="node1" presStyleIdx="0" presStyleCnt="0"/>
      <dgm:spPr/>
      <dgm:t>
        <a:bodyPr/>
        <a:lstStyle/>
        <a:p>
          <a:endParaRPr lang="ru-RU"/>
        </a:p>
      </dgm:t>
    </dgm:pt>
    <dgm:pt modelId="{598DC960-35AD-4076-B2BE-633F849225CB}" type="pres">
      <dgm:prSet presAssocID="{B607E09C-40DB-4B5D-8BC8-0473170F7259}" presName="hierChild2" presStyleCnt="0"/>
      <dgm:spPr/>
    </dgm:pt>
    <dgm:pt modelId="{C3DDAC08-952C-4AE4-823A-EFF8DEAB1B6E}" type="pres">
      <dgm:prSet presAssocID="{14E6A417-7258-4611-91B4-DB0E178A5E2E}" presName="Name37" presStyleLbl="parChTrans1D2" presStyleIdx="0" presStyleCnt="4"/>
      <dgm:spPr/>
      <dgm:t>
        <a:bodyPr/>
        <a:lstStyle/>
        <a:p>
          <a:endParaRPr lang="ru-RU"/>
        </a:p>
      </dgm:t>
    </dgm:pt>
    <dgm:pt modelId="{6A384906-FE08-4632-8ED2-70808888AD0A}" type="pres">
      <dgm:prSet presAssocID="{CD8EBEBE-5B7A-46CE-B0F7-510F65EA7E77}" presName="hierRoot2" presStyleCnt="0">
        <dgm:presLayoutVars>
          <dgm:hierBranch val="init"/>
        </dgm:presLayoutVars>
      </dgm:prSet>
      <dgm:spPr/>
    </dgm:pt>
    <dgm:pt modelId="{49055C52-AC13-4C6C-AEA6-2154B586697F}" type="pres">
      <dgm:prSet presAssocID="{CD8EBEBE-5B7A-46CE-B0F7-510F65EA7E77}" presName="rootComposite" presStyleCnt="0"/>
      <dgm:spPr/>
    </dgm:pt>
    <dgm:pt modelId="{9764CA3A-9AB9-4EE2-8FF9-A12BD859730F}" type="pres">
      <dgm:prSet presAssocID="{CD8EBEBE-5B7A-46CE-B0F7-510F65EA7E77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7B85C62-7C93-416B-B2A6-E2E39C9A7FFD}" type="pres">
      <dgm:prSet presAssocID="{CD8EBEBE-5B7A-46CE-B0F7-510F65EA7E77}" presName="rootConnector" presStyleLbl="node2" presStyleIdx="0" presStyleCnt="3"/>
      <dgm:spPr/>
      <dgm:t>
        <a:bodyPr/>
        <a:lstStyle/>
        <a:p>
          <a:endParaRPr lang="ru-RU"/>
        </a:p>
      </dgm:t>
    </dgm:pt>
    <dgm:pt modelId="{0259CF2B-B36C-4365-8AB2-DCBBC6A2003D}" type="pres">
      <dgm:prSet presAssocID="{CD8EBEBE-5B7A-46CE-B0F7-510F65EA7E77}" presName="hierChild4" presStyleCnt="0"/>
      <dgm:spPr/>
    </dgm:pt>
    <dgm:pt modelId="{3CAD90E6-2FA6-4649-A533-6AE76D089C63}" type="pres">
      <dgm:prSet presAssocID="{CD8EBEBE-5B7A-46CE-B0F7-510F65EA7E77}" presName="hierChild5" presStyleCnt="0"/>
      <dgm:spPr/>
    </dgm:pt>
    <dgm:pt modelId="{6DCCFD7E-729F-46D5-AD2C-D8B11181843E}" type="pres">
      <dgm:prSet presAssocID="{BDFE01CD-52F9-4B45-A616-DA8C1E4917EE}" presName="Name37" presStyleLbl="parChTrans1D2" presStyleIdx="1" presStyleCnt="4"/>
      <dgm:spPr/>
      <dgm:t>
        <a:bodyPr/>
        <a:lstStyle/>
        <a:p>
          <a:endParaRPr lang="ru-RU"/>
        </a:p>
      </dgm:t>
    </dgm:pt>
    <dgm:pt modelId="{BB4674E8-1E5B-43FA-B021-101D2F9A048C}" type="pres">
      <dgm:prSet presAssocID="{1C4B3610-4921-48E8-AAF3-91ADA30572D8}" presName="hierRoot2" presStyleCnt="0">
        <dgm:presLayoutVars>
          <dgm:hierBranch val="init"/>
        </dgm:presLayoutVars>
      </dgm:prSet>
      <dgm:spPr/>
    </dgm:pt>
    <dgm:pt modelId="{F0C796B4-E7BE-48CA-AB35-17CFAD0C51D6}" type="pres">
      <dgm:prSet presAssocID="{1C4B3610-4921-48E8-AAF3-91ADA30572D8}" presName="rootComposite" presStyleCnt="0"/>
      <dgm:spPr/>
    </dgm:pt>
    <dgm:pt modelId="{E023075E-C5AC-44E1-B2B8-00F8C1E992BC}" type="pres">
      <dgm:prSet presAssocID="{1C4B3610-4921-48E8-AAF3-91ADA30572D8}" presName="rootText" presStyleLbl="node2" presStyleIdx="1" presStyleCnt="3" custScaleY="18468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9BA291C5-833D-4047-B445-6B0B129DF1E5}" type="pres">
      <dgm:prSet presAssocID="{1C4B3610-4921-48E8-AAF3-91ADA30572D8}" presName="rootConnector" presStyleLbl="node2" presStyleIdx="1" presStyleCnt="3"/>
      <dgm:spPr/>
      <dgm:t>
        <a:bodyPr/>
        <a:lstStyle/>
        <a:p>
          <a:endParaRPr lang="ru-RU"/>
        </a:p>
      </dgm:t>
    </dgm:pt>
    <dgm:pt modelId="{F1981616-83E4-4053-9947-3C64E70FE65E}" type="pres">
      <dgm:prSet presAssocID="{1C4B3610-4921-48E8-AAF3-91ADA30572D8}" presName="hierChild4" presStyleCnt="0"/>
      <dgm:spPr/>
    </dgm:pt>
    <dgm:pt modelId="{33467344-764D-4038-9F3D-39C0CFA8DE31}" type="pres">
      <dgm:prSet presAssocID="{1C4B3610-4921-48E8-AAF3-91ADA30572D8}" presName="hierChild5" presStyleCnt="0"/>
      <dgm:spPr/>
    </dgm:pt>
    <dgm:pt modelId="{510886D6-40F6-4FD9-88CF-1BC9134FB85F}" type="pres">
      <dgm:prSet presAssocID="{7CBF21FA-6A38-4676-97F5-6BE26F77E9D2}" presName="Name37" presStyleLbl="parChTrans1D2" presStyleIdx="2" presStyleCnt="4"/>
      <dgm:spPr/>
      <dgm:t>
        <a:bodyPr/>
        <a:lstStyle/>
        <a:p>
          <a:endParaRPr lang="ru-RU"/>
        </a:p>
      </dgm:t>
    </dgm:pt>
    <dgm:pt modelId="{CFBD9791-71D7-4653-A98A-06EF96A08659}" type="pres">
      <dgm:prSet presAssocID="{15164B03-1FEF-48F7-A46B-6D2F75A70A1B}" presName="hierRoot2" presStyleCnt="0">
        <dgm:presLayoutVars>
          <dgm:hierBranch val="init"/>
        </dgm:presLayoutVars>
      </dgm:prSet>
      <dgm:spPr/>
    </dgm:pt>
    <dgm:pt modelId="{EAD4B2A8-D2E4-4D19-BE3C-65CE468E1175}" type="pres">
      <dgm:prSet presAssocID="{15164B03-1FEF-48F7-A46B-6D2F75A70A1B}" presName="rootComposite" presStyleCnt="0"/>
      <dgm:spPr/>
    </dgm:pt>
    <dgm:pt modelId="{D04C010D-D9DA-42C6-8577-FF989DD88D58}" type="pres">
      <dgm:prSet presAssocID="{15164B03-1FEF-48F7-A46B-6D2F75A70A1B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723353F-9D57-4B83-A9EB-55286ECB9210}" type="pres">
      <dgm:prSet presAssocID="{15164B03-1FEF-48F7-A46B-6D2F75A70A1B}" presName="rootConnector" presStyleLbl="node2" presStyleIdx="2" presStyleCnt="3"/>
      <dgm:spPr/>
      <dgm:t>
        <a:bodyPr/>
        <a:lstStyle/>
        <a:p>
          <a:endParaRPr lang="ru-RU"/>
        </a:p>
      </dgm:t>
    </dgm:pt>
    <dgm:pt modelId="{27A8FF9B-14A0-4112-BF91-2A9E0AEAA665}" type="pres">
      <dgm:prSet presAssocID="{15164B03-1FEF-48F7-A46B-6D2F75A70A1B}" presName="hierChild4" presStyleCnt="0"/>
      <dgm:spPr/>
    </dgm:pt>
    <dgm:pt modelId="{B9AF2911-890A-4943-9151-F1908D850D81}" type="pres">
      <dgm:prSet presAssocID="{15164B03-1FEF-48F7-A46B-6D2F75A70A1B}" presName="hierChild5" presStyleCnt="0"/>
      <dgm:spPr/>
    </dgm:pt>
    <dgm:pt modelId="{FD87D587-E789-413F-8E9C-B2AF66597095}" type="pres">
      <dgm:prSet presAssocID="{B607E09C-40DB-4B5D-8BC8-0473170F7259}" presName="hierChild3" presStyleCnt="0"/>
      <dgm:spPr/>
    </dgm:pt>
    <dgm:pt modelId="{F0CEE42A-8A3B-4E3C-A2A0-42732AA5A88B}" type="pres">
      <dgm:prSet presAssocID="{389E882E-05D9-4C24-B39E-ABA0022F2835}" presName="Name111" presStyleLbl="parChTrans1D2" presStyleIdx="3" presStyleCnt="4"/>
      <dgm:spPr/>
      <dgm:t>
        <a:bodyPr/>
        <a:lstStyle/>
        <a:p>
          <a:endParaRPr lang="ru-RU"/>
        </a:p>
      </dgm:t>
    </dgm:pt>
    <dgm:pt modelId="{3CADA39E-DA39-434F-B7D0-3AA33C4DB9D0}" type="pres">
      <dgm:prSet presAssocID="{7C04E71B-733D-4420-8789-1C5884DA228A}" presName="hierRoot3" presStyleCnt="0">
        <dgm:presLayoutVars>
          <dgm:hierBranch val="init"/>
        </dgm:presLayoutVars>
      </dgm:prSet>
      <dgm:spPr/>
    </dgm:pt>
    <dgm:pt modelId="{DA993C2E-0EF1-4489-ACCB-E33C0317C00E}" type="pres">
      <dgm:prSet presAssocID="{7C04E71B-733D-4420-8789-1C5884DA228A}" presName="rootComposite3" presStyleCnt="0"/>
      <dgm:spPr/>
    </dgm:pt>
    <dgm:pt modelId="{0F3C6BA9-A2CA-4A9C-B5FB-122D346EE56E}" type="pres">
      <dgm:prSet presAssocID="{7C04E71B-733D-4420-8789-1C5884DA228A}" presName="rootText3" presStyleLbl="asst1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9CDF90A-9601-4DB6-8C92-43B1AB66C6E3}" type="pres">
      <dgm:prSet presAssocID="{7C04E71B-733D-4420-8789-1C5884DA228A}" presName="rootConnector3" presStyleLbl="asst1" presStyleIdx="0" presStyleCnt="1"/>
      <dgm:spPr/>
      <dgm:t>
        <a:bodyPr/>
        <a:lstStyle/>
        <a:p>
          <a:endParaRPr lang="ru-RU"/>
        </a:p>
      </dgm:t>
    </dgm:pt>
    <dgm:pt modelId="{D6277FE7-EE1C-45B9-B284-421147E742E5}" type="pres">
      <dgm:prSet presAssocID="{7C04E71B-733D-4420-8789-1C5884DA228A}" presName="hierChild6" presStyleCnt="0"/>
      <dgm:spPr/>
    </dgm:pt>
    <dgm:pt modelId="{0838BDF5-D960-4BB8-8C94-18D255711FE6}" type="pres">
      <dgm:prSet presAssocID="{7C04E71B-733D-4420-8789-1C5884DA228A}" presName="hierChild7" presStyleCnt="0"/>
      <dgm:spPr/>
    </dgm:pt>
  </dgm:ptLst>
  <dgm:cxnLst>
    <dgm:cxn modelId="{33AD40BB-DFF1-4BE3-AFD6-02EE219C89CD}" type="presOf" srcId="{7C04E71B-733D-4420-8789-1C5884DA228A}" destId="{0F3C6BA9-A2CA-4A9C-B5FB-122D346EE56E}" srcOrd="0" destOrd="0" presId="urn:microsoft.com/office/officeart/2005/8/layout/orgChart1"/>
    <dgm:cxn modelId="{A7306AD9-EE22-49CA-B733-88CE8D732F4E}" type="presOf" srcId="{49CFDA3A-7F2E-420F-BA39-D0E5D318382D}" destId="{A7663548-A790-4D75-B6BA-C4EBF3BA5271}" srcOrd="0" destOrd="0" presId="urn:microsoft.com/office/officeart/2005/8/layout/orgChart1"/>
    <dgm:cxn modelId="{B7B4AF37-AA0A-49C5-960D-F0E143272BAF}" type="presOf" srcId="{15164B03-1FEF-48F7-A46B-6D2F75A70A1B}" destId="{D04C010D-D9DA-42C6-8577-FF989DD88D58}" srcOrd="0" destOrd="0" presId="urn:microsoft.com/office/officeart/2005/8/layout/orgChart1"/>
    <dgm:cxn modelId="{2300A9F2-16F7-4028-ABEE-35D28C11467E}" srcId="{B607E09C-40DB-4B5D-8BC8-0473170F7259}" destId="{15164B03-1FEF-48F7-A46B-6D2F75A70A1B}" srcOrd="3" destOrd="0" parTransId="{7CBF21FA-6A38-4676-97F5-6BE26F77E9D2}" sibTransId="{FABFA37B-D15C-4CB2-963D-BFE1D7FA5537}"/>
    <dgm:cxn modelId="{89557714-FFC0-4CE2-902D-8123C3E6524A}" type="presOf" srcId="{B607E09C-40DB-4B5D-8BC8-0473170F7259}" destId="{A519C5F7-A80A-412C-AADA-8E673BA9896E}" srcOrd="1" destOrd="0" presId="urn:microsoft.com/office/officeart/2005/8/layout/orgChart1"/>
    <dgm:cxn modelId="{BB405299-06E9-4D67-A03B-05754A7C3374}" srcId="{B607E09C-40DB-4B5D-8BC8-0473170F7259}" destId="{CD8EBEBE-5B7A-46CE-B0F7-510F65EA7E77}" srcOrd="1" destOrd="0" parTransId="{14E6A417-7258-4611-91B4-DB0E178A5E2E}" sibTransId="{95AA6783-5E1D-4B87-8112-B4CF45B7C912}"/>
    <dgm:cxn modelId="{749228B7-9FB8-45BD-AA37-E975FB80377E}" type="presOf" srcId="{CD8EBEBE-5B7A-46CE-B0F7-510F65EA7E77}" destId="{9764CA3A-9AB9-4EE2-8FF9-A12BD859730F}" srcOrd="0" destOrd="0" presId="urn:microsoft.com/office/officeart/2005/8/layout/orgChart1"/>
    <dgm:cxn modelId="{9FC55B5B-0A4F-43AE-AABD-CE06B3355AF9}" type="presOf" srcId="{CD8EBEBE-5B7A-46CE-B0F7-510F65EA7E77}" destId="{87B85C62-7C93-416B-B2A6-E2E39C9A7FFD}" srcOrd="1" destOrd="0" presId="urn:microsoft.com/office/officeart/2005/8/layout/orgChart1"/>
    <dgm:cxn modelId="{F75848E1-DFFC-4D21-9732-DE155EEA9073}" type="presOf" srcId="{7CBF21FA-6A38-4676-97F5-6BE26F77E9D2}" destId="{510886D6-40F6-4FD9-88CF-1BC9134FB85F}" srcOrd="0" destOrd="0" presId="urn:microsoft.com/office/officeart/2005/8/layout/orgChart1"/>
    <dgm:cxn modelId="{EFF3199D-2BEB-4881-9643-2839AE4462F4}" type="presOf" srcId="{389E882E-05D9-4C24-B39E-ABA0022F2835}" destId="{F0CEE42A-8A3B-4E3C-A2A0-42732AA5A88B}" srcOrd="0" destOrd="0" presId="urn:microsoft.com/office/officeart/2005/8/layout/orgChart1"/>
    <dgm:cxn modelId="{F60696B1-4B95-4811-90CE-2C536B3EDAD6}" type="presOf" srcId="{15164B03-1FEF-48F7-A46B-6D2F75A70A1B}" destId="{7723353F-9D57-4B83-A9EB-55286ECB9210}" srcOrd="1" destOrd="0" presId="urn:microsoft.com/office/officeart/2005/8/layout/orgChart1"/>
    <dgm:cxn modelId="{8EDD557F-26BC-4313-A610-62EB9F82BED7}" type="presOf" srcId="{1C4B3610-4921-48E8-AAF3-91ADA30572D8}" destId="{9BA291C5-833D-4047-B445-6B0B129DF1E5}" srcOrd="1" destOrd="0" presId="urn:microsoft.com/office/officeart/2005/8/layout/orgChart1"/>
    <dgm:cxn modelId="{49884092-61FD-4385-85C2-4A9D1B91898C}" type="presOf" srcId="{BDFE01CD-52F9-4B45-A616-DA8C1E4917EE}" destId="{6DCCFD7E-729F-46D5-AD2C-D8B11181843E}" srcOrd="0" destOrd="0" presId="urn:microsoft.com/office/officeart/2005/8/layout/orgChart1"/>
    <dgm:cxn modelId="{4CB0ABFC-10F8-46B0-8B8A-66A0D77859AA}" type="presOf" srcId="{1C4B3610-4921-48E8-AAF3-91ADA30572D8}" destId="{E023075E-C5AC-44E1-B2B8-00F8C1E992BC}" srcOrd="0" destOrd="0" presId="urn:microsoft.com/office/officeart/2005/8/layout/orgChart1"/>
    <dgm:cxn modelId="{39B6D08A-8EB9-41BE-BC1F-9FCF19A306B7}" type="presOf" srcId="{B607E09C-40DB-4B5D-8BC8-0473170F7259}" destId="{DB75A7A4-6620-4DED-8503-9C2C144A0A0D}" srcOrd="0" destOrd="0" presId="urn:microsoft.com/office/officeart/2005/8/layout/orgChart1"/>
    <dgm:cxn modelId="{250942FD-F77B-430B-B14C-7ACBDA4AA3D2}" srcId="{B607E09C-40DB-4B5D-8BC8-0473170F7259}" destId="{1C4B3610-4921-48E8-AAF3-91ADA30572D8}" srcOrd="2" destOrd="0" parTransId="{BDFE01CD-52F9-4B45-A616-DA8C1E4917EE}" sibTransId="{FA0AB546-BBE1-4B32-8113-7346CF501EFD}"/>
    <dgm:cxn modelId="{C94E77C8-88D5-4C6D-AF24-C0CDE9B64A10}" type="presOf" srcId="{7C04E71B-733D-4420-8789-1C5884DA228A}" destId="{39CDF90A-9601-4DB6-8C92-43B1AB66C6E3}" srcOrd="1" destOrd="0" presId="urn:microsoft.com/office/officeart/2005/8/layout/orgChart1"/>
    <dgm:cxn modelId="{9801B1AD-1439-4379-94B4-9D3F7AE66A5A}" srcId="{B607E09C-40DB-4B5D-8BC8-0473170F7259}" destId="{7C04E71B-733D-4420-8789-1C5884DA228A}" srcOrd="0" destOrd="0" parTransId="{389E882E-05D9-4C24-B39E-ABA0022F2835}" sibTransId="{4750AFC5-B0C0-4DBB-8050-C3D31741AA9B}"/>
    <dgm:cxn modelId="{2C515E2F-F78A-4ECB-B26F-7AE3321215D8}" type="presOf" srcId="{14E6A417-7258-4611-91B4-DB0E178A5E2E}" destId="{C3DDAC08-952C-4AE4-823A-EFF8DEAB1B6E}" srcOrd="0" destOrd="0" presId="urn:microsoft.com/office/officeart/2005/8/layout/orgChart1"/>
    <dgm:cxn modelId="{EB815195-B76A-4A86-93AB-0B27DDE4D10F}" srcId="{49CFDA3A-7F2E-420F-BA39-D0E5D318382D}" destId="{B607E09C-40DB-4B5D-8BC8-0473170F7259}" srcOrd="0" destOrd="0" parTransId="{E05B7D64-2CA5-4888-A920-BDA9B47DDCE0}" sibTransId="{B52E719E-D79F-41BC-BB15-C1A173AEBFC9}"/>
    <dgm:cxn modelId="{A7283EFB-E03E-4DC0-8A34-E7818D617E9A}" type="presParOf" srcId="{A7663548-A790-4D75-B6BA-C4EBF3BA5271}" destId="{274C043E-AED0-40EF-ABF8-07B744B70D77}" srcOrd="0" destOrd="0" presId="urn:microsoft.com/office/officeart/2005/8/layout/orgChart1"/>
    <dgm:cxn modelId="{D3E711FA-D5C3-48FC-97FA-00253D05C844}" type="presParOf" srcId="{274C043E-AED0-40EF-ABF8-07B744B70D77}" destId="{6FB435D4-F393-4FBD-9736-CF9C4E3230E8}" srcOrd="0" destOrd="0" presId="urn:microsoft.com/office/officeart/2005/8/layout/orgChart1"/>
    <dgm:cxn modelId="{E6756A99-42F4-4A0C-918B-9267DE68B989}" type="presParOf" srcId="{6FB435D4-F393-4FBD-9736-CF9C4E3230E8}" destId="{DB75A7A4-6620-4DED-8503-9C2C144A0A0D}" srcOrd="0" destOrd="0" presId="urn:microsoft.com/office/officeart/2005/8/layout/orgChart1"/>
    <dgm:cxn modelId="{8B23CF28-D4B0-4ACD-972A-9EA77B4CEECA}" type="presParOf" srcId="{6FB435D4-F393-4FBD-9736-CF9C4E3230E8}" destId="{A519C5F7-A80A-412C-AADA-8E673BA9896E}" srcOrd="1" destOrd="0" presId="urn:microsoft.com/office/officeart/2005/8/layout/orgChart1"/>
    <dgm:cxn modelId="{D7AE07EC-0369-470A-A896-5D9E8548879E}" type="presParOf" srcId="{274C043E-AED0-40EF-ABF8-07B744B70D77}" destId="{598DC960-35AD-4076-B2BE-633F849225CB}" srcOrd="1" destOrd="0" presId="urn:microsoft.com/office/officeart/2005/8/layout/orgChart1"/>
    <dgm:cxn modelId="{49847DDA-DC1A-4149-A040-E9229096F439}" type="presParOf" srcId="{598DC960-35AD-4076-B2BE-633F849225CB}" destId="{C3DDAC08-952C-4AE4-823A-EFF8DEAB1B6E}" srcOrd="0" destOrd="0" presId="urn:microsoft.com/office/officeart/2005/8/layout/orgChart1"/>
    <dgm:cxn modelId="{D2658B53-FFD6-4999-9DE8-EA6F72EA2A89}" type="presParOf" srcId="{598DC960-35AD-4076-B2BE-633F849225CB}" destId="{6A384906-FE08-4632-8ED2-70808888AD0A}" srcOrd="1" destOrd="0" presId="urn:microsoft.com/office/officeart/2005/8/layout/orgChart1"/>
    <dgm:cxn modelId="{9DD58E1E-8EC0-4271-A498-7CE017370896}" type="presParOf" srcId="{6A384906-FE08-4632-8ED2-70808888AD0A}" destId="{49055C52-AC13-4C6C-AEA6-2154B586697F}" srcOrd="0" destOrd="0" presId="urn:microsoft.com/office/officeart/2005/8/layout/orgChart1"/>
    <dgm:cxn modelId="{7F01E251-1DE6-4F99-AF93-19CD17A8EF6A}" type="presParOf" srcId="{49055C52-AC13-4C6C-AEA6-2154B586697F}" destId="{9764CA3A-9AB9-4EE2-8FF9-A12BD859730F}" srcOrd="0" destOrd="0" presId="urn:microsoft.com/office/officeart/2005/8/layout/orgChart1"/>
    <dgm:cxn modelId="{1B9DB8E9-0ED4-4B00-ADFB-D453A64FABE3}" type="presParOf" srcId="{49055C52-AC13-4C6C-AEA6-2154B586697F}" destId="{87B85C62-7C93-416B-B2A6-E2E39C9A7FFD}" srcOrd="1" destOrd="0" presId="urn:microsoft.com/office/officeart/2005/8/layout/orgChart1"/>
    <dgm:cxn modelId="{629E9C74-4A89-46DD-B87B-0F06960F3E84}" type="presParOf" srcId="{6A384906-FE08-4632-8ED2-70808888AD0A}" destId="{0259CF2B-B36C-4365-8AB2-DCBBC6A2003D}" srcOrd="1" destOrd="0" presId="urn:microsoft.com/office/officeart/2005/8/layout/orgChart1"/>
    <dgm:cxn modelId="{D7957282-8325-4752-9C23-FC813DAF9183}" type="presParOf" srcId="{6A384906-FE08-4632-8ED2-70808888AD0A}" destId="{3CAD90E6-2FA6-4649-A533-6AE76D089C63}" srcOrd="2" destOrd="0" presId="urn:microsoft.com/office/officeart/2005/8/layout/orgChart1"/>
    <dgm:cxn modelId="{09DAC7A0-C8E0-4D0D-834F-F888087EF1CE}" type="presParOf" srcId="{598DC960-35AD-4076-B2BE-633F849225CB}" destId="{6DCCFD7E-729F-46D5-AD2C-D8B11181843E}" srcOrd="2" destOrd="0" presId="urn:microsoft.com/office/officeart/2005/8/layout/orgChart1"/>
    <dgm:cxn modelId="{9EDFD1D6-896F-4B6E-8C8A-FB954ED19B0D}" type="presParOf" srcId="{598DC960-35AD-4076-B2BE-633F849225CB}" destId="{BB4674E8-1E5B-43FA-B021-101D2F9A048C}" srcOrd="3" destOrd="0" presId="urn:microsoft.com/office/officeart/2005/8/layout/orgChart1"/>
    <dgm:cxn modelId="{DB3EDE38-2BF9-4B84-A3D5-3C47D807B2FE}" type="presParOf" srcId="{BB4674E8-1E5B-43FA-B021-101D2F9A048C}" destId="{F0C796B4-E7BE-48CA-AB35-17CFAD0C51D6}" srcOrd="0" destOrd="0" presId="urn:microsoft.com/office/officeart/2005/8/layout/orgChart1"/>
    <dgm:cxn modelId="{944E0A3B-B16E-4E87-A582-5DE791D7144F}" type="presParOf" srcId="{F0C796B4-E7BE-48CA-AB35-17CFAD0C51D6}" destId="{E023075E-C5AC-44E1-B2B8-00F8C1E992BC}" srcOrd="0" destOrd="0" presId="urn:microsoft.com/office/officeart/2005/8/layout/orgChart1"/>
    <dgm:cxn modelId="{4DC80A72-3825-4C73-ADAF-9ED425309E75}" type="presParOf" srcId="{F0C796B4-E7BE-48CA-AB35-17CFAD0C51D6}" destId="{9BA291C5-833D-4047-B445-6B0B129DF1E5}" srcOrd="1" destOrd="0" presId="urn:microsoft.com/office/officeart/2005/8/layout/orgChart1"/>
    <dgm:cxn modelId="{A0778A71-0C77-42AE-9E59-A850C67CA6AB}" type="presParOf" srcId="{BB4674E8-1E5B-43FA-B021-101D2F9A048C}" destId="{F1981616-83E4-4053-9947-3C64E70FE65E}" srcOrd="1" destOrd="0" presId="urn:microsoft.com/office/officeart/2005/8/layout/orgChart1"/>
    <dgm:cxn modelId="{3410221E-D113-4EC0-8408-44CCE4BA1698}" type="presParOf" srcId="{BB4674E8-1E5B-43FA-B021-101D2F9A048C}" destId="{33467344-764D-4038-9F3D-39C0CFA8DE31}" srcOrd="2" destOrd="0" presId="urn:microsoft.com/office/officeart/2005/8/layout/orgChart1"/>
    <dgm:cxn modelId="{221BACE7-3666-49BA-8044-3ABE946A7508}" type="presParOf" srcId="{598DC960-35AD-4076-B2BE-633F849225CB}" destId="{510886D6-40F6-4FD9-88CF-1BC9134FB85F}" srcOrd="4" destOrd="0" presId="urn:microsoft.com/office/officeart/2005/8/layout/orgChart1"/>
    <dgm:cxn modelId="{09F9DC68-B9B9-4528-935E-AF82AB7FF1DD}" type="presParOf" srcId="{598DC960-35AD-4076-B2BE-633F849225CB}" destId="{CFBD9791-71D7-4653-A98A-06EF96A08659}" srcOrd="5" destOrd="0" presId="urn:microsoft.com/office/officeart/2005/8/layout/orgChart1"/>
    <dgm:cxn modelId="{863DAB4F-8C17-451F-8BEB-A0167936444B}" type="presParOf" srcId="{CFBD9791-71D7-4653-A98A-06EF96A08659}" destId="{EAD4B2A8-D2E4-4D19-BE3C-65CE468E1175}" srcOrd="0" destOrd="0" presId="urn:microsoft.com/office/officeart/2005/8/layout/orgChart1"/>
    <dgm:cxn modelId="{E20317D7-0C92-4C28-9DE1-FC55D966A779}" type="presParOf" srcId="{EAD4B2A8-D2E4-4D19-BE3C-65CE468E1175}" destId="{D04C010D-D9DA-42C6-8577-FF989DD88D58}" srcOrd="0" destOrd="0" presId="urn:microsoft.com/office/officeart/2005/8/layout/orgChart1"/>
    <dgm:cxn modelId="{3F1D016B-E6AE-43F3-B468-5F430EB9C9E8}" type="presParOf" srcId="{EAD4B2A8-D2E4-4D19-BE3C-65CE468E1175}" destId="{7723353F-9D57-4B83-A9EB-55286ECB9210}" srcOrd="1" destOrd="0" presId="urn:microsoft.com/office/officeart/2005/8/layout/orgChart1"/>
    <dgm:cxn modelId="{92BE8824-771C-4EA7-B496-972274249042}" type="presParOf" srcId="{CFBD9791-71D7-4653-A98A-06EF96A08659}" destId="{27A8FF9B-14A0-4112-BF91-2A9E0AEAA665}" srcOrd="1" destOrd="0" presId="urn:microsoft.com/office/officeart/2005/8/layout/orgChart1"/>
    <dgm:cxn modelId="{C8653300-45A8-4F8F-8C27-088B847A1876}" type="presParOf" srcId="{CFBD9791-71D7-4653-A98A-06EF96A08659}" destId="{B9AF2911-890A-4943-9151-F1908D850D81}" srcOrd="2" destOrd="0" presId="urn:microsoft.com/office/officeart/2005/8/layout/orgChart1"/>
    <dgm:cxn modelId="{3542656A-724F-4E2E-B239-D182098C2F28}" type="presParOf" srcId="{274C043E-AED0-40EF-ABF8-07B744B70D77}" destId="{FD87D587-E789-413F-8E9C-B2AF66597095}" srcOrd="2" destOrd="0" presId="urn:microsoft.com/office/officeart/2005/8/layout/orgChart1"/>
    <dgm:cxn modelId="{A45DAA8C-A02E-4039-897F-B9DEF32BB31C}" type="presParOf" srcId="{FD87D587-E789-413F-8E9C-B2AF66597095}" destId="{F0CEE42A-8A3B-4E3C-A2A0-42732AA5A88B}" srcOrd="0" destOrd="0" presId="urn:microsoft.com/office/officeart/2005/8/layout/orgChart1"/>
    <dgm:cxn modelId="{BEEC8473-9AB3-420E-AA21-CB4A5C8ADDF3}" type="presParOf" srcId="{FD87D587-E789-413F-8E9C-B2AF66597095}" destId="{3CADA39E-DA39-434F-B7D0-3AA33C4DB9D0}" srcOrd="1" destOrd="0" presId="urn:microsoft.com/office/officeart/2005/8/layout/orgChart1"/>
    <dgm:cxn modelId="{EC106456-6E12-4744-B043-515154542823}" type="presParOf" srcId="{3CADA39E-DA39-434F-B7D0-3AA33C4DB9D0}" destId="{DA993C2E-0EF1-4489-ACCB-E33C0317C00E}" srcOrd="0" destOrd="0" presId="urn:microsoft.com/office/officeart/2005/8/layout/orgChart1"/>
    <dgm:cxn modelId="{303A5729-3F59-46B2-BB8A-4C3FE367137E}" type="presParOf" srcId="{DA993C2E-0EF1-4489-ACCB-E33C0317C00E}" destId="{0F3C6BA9-A2CA-4A9C-B5FB-122D346EE56E}" srcOrd="0" destOrd="0" presId="urn:microsoft.com/office/officeart/2005/8/layout/orgChart1"/>
    <dgm:cxn modelId="{DA4F964A-57E1-488C-ADB5-17D36DE7EB00}" type="presParOf" srcId="{DA993C2E-0EF1-4489-ACCB-E33C0317C00E}" destId="{39CDF90A-9601-4DB6-8C92-43B1AB66C6E3}" srcOrd="1" destOrd="0" presId="urn:microsoft.com/office/officeart/2005/8/layout/orgChart1"/>
    <dgm:cxn modelId="{933CDF72-FD2F-4B53-9410-5BA5A4F54E99}" type="presParOf" srcId="{3CADA39E-DA39-434F-B7D0-3AA33C4DB9D0}" destId="{D6277FE7-EE1C-45B9-B284-421147E742E5}" srcOrd="1" destOrd="0" presId="urn:microsoft.com/office/officeart/2005/8/layout/orgChart1"/>
    <dgm:cxn modelId="{1288D4A3-D862-44A9-BC7A-78BCC8338FA0}" type="presParOf" srcId="{3CADA39E-DA39-434F-B7D0-3AA33C4DB9D0}" destId="{0838BDF5-D960-4BB8-8C94-18D255711FE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B94A0BBB-B041-4CF3-B833-A604BAE83A0E}" type="doc">
      <dgm:prSet loTypeId="urn:microsoft.com/office/officeart/2005/8/layout/pyramid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E12414CB-1E36-434E-BE25-B221E2230BE5}">
      <dgm:prSet phldrT="[Текст]" custT="1"/>
      <dgm:spPr/>
      <dgm:t>
        <a:bodyPr/>
        <a:lstStyle/>
        <a:p>
          <a:r>
            <a:rPr lang="ru-RU" sz="18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Работа с детьми</a:t>
          </a:r>
          <a:endParaRPr lang="ru-RU" sz="1800" b="1" i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765F72E-9BCB-4AE2-8BA7-9189B293CB98}" type="parTrans" cxnId="{EB7C5B30-0953-4C83-907D-8522664BFCD1}">
      <dgm:prSet/>
      <dgm:spPr/>
      <dgm:t>
        <a:bodyPr/>
        <a:lstStyle/>
        <a:p>
          <a:endParaRPr lang="ru-RU"/>
        </a:p>
      </dgm:t>
    </dgm:pt>
    <dgm:pt modelId="{7598190B-B380-440F-82DF-7C82678B764B}" type="sibTrans" cxnId="{EB7C5B30-0953-4C83-907D-8522664BFCD1}">
      <dgm:prSet/>
      <dgm:spPr/>
      <dgm:t>
        <a:bodyPr/>
        <a:lstStyle/>
        <a:p>
          <a:endParaRPr lang="ru-RU"/>
        </a:p>
      </dgm:t>
    </dgm:pt>
    <dgm:pt modelId="{7C9B04C0-B20E-44D6-93E9-0AFE9DE24A11}">
      <dgm:prSet phldrT="[Текст]"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расширять кругозор детей о сооружениях в Донецке;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52B5FC15-B72A-4A28-A79A-DB23953FF806}" type="parTrans" cxnId="{39B37315-9481-4743-AEB4-5F91CB369B70}">
      <dgm:prSet/>
      <dgm:spPr/>
      <dgm:t>
        <a:bodyPr/>
        <a:lstStyle/>
        <a:p>
          <a:endParaRPr lang="ru-RU"/>
        </a:p>
      </dgm:t>
    </dgm:pt>
    <dgm:pt modelId="{C5CB7798-E4BB-4B55-A28B-200E1E82AD68}" type="sibTrans" cxnId="{39B37315-9481-4743-AEB4-5F91CB369B70}">
      <dgm:prSet/>
      <dgm:spPr/>
      <dgm:t>
        <a:bodyPr/>
        <a:lstStyle/>
        <a:p>
          <a:endParaRPr lang="ru-RU"/>
        </a:p>
      </dgm:t>
    </dgm:pt>
    <dgm:pt modelId="{36DBBC15-FAE5-47C6-A36A-26600E033E44}">
      <dgm:prSet phldrT="[Текст]" custT="1"/>
      <dgm:spPr/>
      <dgm:t>
        <a:bodyPr/>
        <a:lstStyle/>
        <a:p>
          <a:endParaRPr lang="ru-RU" sz="14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Средства:</a:t>
          </a:r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выставка - презентация стенда «Мы живем и растем в Донецке»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68650C3-2F24-4612-8494-6E093B84F36D}" type="parTrans" cxnId="{8B61839B-D9FB-4E46-9D61-8D06903BD728}">
      <dgm:prSet/>
      <dgm:spPr/>
      <dgm:t>
        <a:bodyPr/>
        <a:lstStyle/>
        <a:p>
          <a:endParaRPr lang="ru-RU"/>
        </a:p>
      </dgm:t>
    </dgm:pt>
    <dgm:pt modelId="{12713F5C-8DC2-4382-8D46-963010A6CF29}" type="sibTrans" cxnId="{8B61839B-D9FB-4E46-9D61-8D06903BD728}">
      <dgm:prSet/>
      <dgm:spPr/>
      <dgm:t>
        <a:bodyPr/>
        <a:lstStyle/>
        <a:p>
          <a:endParaRPr lang="ru-RU"/>
        </a:p>
      </dgm:t>
    </dgm:pt>
    <dgm:pt modelId="{DB5A2127-2361-4E55-896A-EB1F9407B951}">
      <dgm:prSet custT="1"/>
      <dgm:spPr/>
      <dgm:t>
        <a:bodyPr/>
        <a:lstStyle/>
        <a:p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формировать положительное отношение к достопримечательностям города.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0918AD56-E810-4326-ACC9-180576DCB759}" type="parTrans" cxnId="{A38EDA4A-2C72-4F0F-A742-07D275CA82AA}">
      <dgm:prSet/>
      <dgm:spPr/>
      <dgm:t>
        <a:bodyPr/>
        <a:lstStyle/>
        <a:p>
          <a:endParaRPr lang="ru-RU"/>
        </a:p>
      </dgm:t>
    </dgm:pt>
    <dgm:pt modelId="{2D453AD4-A61F-45E4-8236-62909FA1568F}" type="sibTrans" cxnId="{A38EDA4A-2C72-4F0F-A742-07D275CA82AA}">
      <dgm:prSet/>
      <dgm:spPr/>
      <dgm:t>
        <a:bodyPr/>
        <a:lstStyle/>
        <a:p>
          <a:endParaRPr lang="ru-RU"/>
        </a:p>
      </dgm:t>
    </dgm:pt>
    <dgm:pt modelId="{73E955BD-468B-44DA-88E1-A4F779D6EF97}" type="pres">
      <dgm:prSet presAssocID="{B94A0BBB-B041-4CF3-B833-A604BAE83A0E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3A0D36D-6242-4E27-8F1E-0FEE0C08290A}" type="pres">
      <dgm:prSet presAssocID="{B94A0BBB-B041-4CF3-B833-A604BAE83A0E}" presName="triangle1" presStyleLbl="node1" presStyleIdx="0" presStyleCnt="4" custScaleX="92136" custScale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55B0C2-969F-475B-A389-A32287A0D826}" type="pres">
      <dgm:prSet presAssocID="{B94A0BBB-B041-4CF3-B833-A604BAE83A0E}" presName="triangle2" presStyleLbl="node1" presStyleIdx="1" presStyleCnt="4" custScaleX="111939" custScaleY="119404" custLinFactNeighborX="-2495" custLinFactNeighborY="-44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CF6935-71DF-4361-B3AF-02019D5D360D}" type="pres">
      <dgm:prSet presAssocID="{B94A0BBB-B041-4CF3-B833-A604BAE83A0E}" presName="triangle3" presStyleLbl="node1" presStyleIdx="2" presStyleCnt="4" custLinFactNeighborX="-1002" custLinFactNeighborY="-447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A72DE83-0434-4B51-B0A2-CB934EDBE11F}" type="pres">
      <dgm:prSet presAssocID="{B94A0BBB-B041-4CF3-B833-A604BAE83A0E}" presName="triangle4" presStyleLbl="node1" presStyleIdx="3" presStyleCnt="4" custScaleX="114926" custScaleY="123880" custLinFactNeighborX="-1002" custLinFactNeighborY="-708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A7663D0-C3FF-42F9-AB64-2D8BD1666ECB}" type="presOf" srcId="{7C9B04C0-B20E-44D6-93E9-0AFE9DE24A11}" destId="{6155B0C2-969F-475B-A389-A32287A0D826}" srcOrd="0" destOrd="0" presId="urn:microsoft.com/office/officeart/2005/8/layout/pyramid4"/>
    <dgm:cxn modelId="{EB7C5B30-0953-4C83-907D-8522664BFCD1}" srcId="{B94A0BBB-B041-4CF3-B833-A604BAE83A0E}" destId="{E12414CB-1E36-434E-BE25-B221E2230BE5}" srcOrd="0" destOrd="0" parTransId="{0765F72E-9BCB-4AE2-8BA7-9189B293CB98}" sibTransId="{7598190B-B380-440F-82DF-7C82678B764B}"/>
    <dgm:cxn modelId="{46D8BFB3-1E5E-4F1A-982D-A9F7026BEC0B}" type="presOf" srcId="{E12414CB-1E36-434E-BE25-B221E2230BE5}" destId="{33A0D36D-6242-4E27-8F1E-0FEE0C08290A}" srcOrd="0" destOrd="0" presId="urn:microsoft.com/office/officeart/2005/8/layout/pyramid4"/>
    <dgm:cxn modelId="{4C327F77-087F-49E5-8396-FC85650CD984}" type="presOf" srcId="{B94A0BBB-B041-4CF3-B833-A604BAE83A0E}" destId="{73E955BD-468B-44DA-88E1-A4F779D6EF97}" srcOrd="0" destOrd="0" presId="urn:microsoft.com/office/officeart/2005/8/layout/pyramid4"/>
    <dgm:cxn modelId="{A38EDA4A-2C72-4F0F-A742-07D275CA82AA}" srcId="{B94A0BBB-B041-4CF3-B833-A604BAE83A0E}" destId="{DB5A2127-2361-4E55-896A-EB1F9407B951}" srcOrd="3" destOrd="0" parTransId="{0918AD56-E810-4326-ACC9-180576DCB759}" sibTransId="{2D453AD4-A61F-45E4-8236-62909FA1568F}"/>
    <dgm:cxn modelId="{965B2D30-E565-47A9-A460-54DAA4675CFF}" type="presOf" srcId="{DB5A2127-2361-4E55-896A-EB1F9407B951}" destId="{3A72DE83-0434-4B51-B0A2-CB934EDBE11F}" srcOrd="0" destOrd="0" presId="urn:microsoft.com/office/officeart/2005/8/layout/pyramid4"/>
    <dgm:cxn modelId="{39B37315-9481-4743-AEB4-5F91CB369B70}" srcId="{B94A0BBB-B041-4CF3-B833-A604BAE83A0E}" destId="{7C9B04C0-B20E-44D6-93E9-0AFE9DE24A11}" srcOrd="1" destOrd="0" parTransId="{52B5FC15-B72A-4A28-A79A-DB23953FF806}" sibTransId="{C5CB7798-E4BB-4B55-A28B-200E1E82AD68}"/>
    <dgm:cxn modelId="{97739A3A-91A0-4594-865F-7B0F21CD45D6}" type="presOf" srcId="{36DBBC15-FAE5-47C6-A36A-26600E033E44}" destId="{E6CF6935-71DF-4361-B3AF-02019D5D360D}" srcOrd="0" destOrd="0" presId="urn:microsoft.com/office/officeart/2005/8/layout/pyramid4"/>
    <dgm:cxn modelId="{8B61839B-D9FB-4E46-9D61-8D06903BD728}" srcId="{B94A0BBB-B041-4CF3-B833-A604BAE83A0E}" destId="{36DBBC15-FAE5-47C6-A36A-26600E033E44}" srcOrd="2" destOrd="0" parTransId="{D68650C3-2F24-4612-8494-6E093B84F36D}" sibTransId="{12713F5C-8DC2-4382-8D46-963010A6CF29}"/>
    <dgm:cxn modelId="{97E1C976-52DB-4D0B-9110-ADEF820A0904}" type="presParOf" srcId="{73E955BD-468B-44DA-88E1-A4F779D6EF97}" destId="{33A0D36D-6242-4E27-8F1E-0FEE0C08290A}" srcOrd="0" destOrd="0" presId="urn:microsoft.com/office/officeart/2005/8/layout/pyramid4"/>
    <dgm:cxn modelId="{6533C985-6DDC-4151-931A-4265CF53752A}" type="presParOf" srcId="{73E955BD-468B-44DA-88E1-A4F779D6EF97}" destId="{6155B0C2-969F-475B-A389-A32287A0D826}" srcOrd="1" destOrd="0" presId="urn:microsoft.com/office/officeart/2005/8/layout/pyramid4"/>
    <dgm:cxn modelId="{73F3DABF-DCAD-48CB-9E8C-77732D782FDD}" type="presParOf" srcId="{73E955BD-468B-44DA-88E1-A4F779D6EF97}" destId="{E6CF6935-71DF-4361-B3AF-02019D5D360D}" srcOrd="2" destOrd="0" presId="urn:microsoft.com/office/officeart/2005/8/layout/pyramid4"/>
    <dgm:cxn modelId="{3E4287E8-980B-4F4F-A5B4-53C711760288}" type="presParOf" srcId="{73E955BD-468B-44DA-88E1-A4F779D6EF97}" destId="{3A72DE83-0434-4B51-B0A2-CB934EDBE11F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F1E2E044-6C54-4F7F-A55E-CA004D29EAEA}" type="doc">
      <dgm:prSet loTypeId="urn:microsoft.com/office/officeart/2005/8/layout/hList6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803095D-A8ED-44CE-8B8D-5A467D718BA7}">
      <dgm:prSet phldrT="[Текст]" custT="1"/>
      <dgm:spPr/>
      <dgm:t>
        <a:bodyPr/>
        <a:lstStyle/>
        <a:p>
          <a:r>
            <a: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беседа</a:t>
          </a:r>
        </a:p>
      </dgm:t>
    </dgm:pt>
    <dgm:pt modelId="{73250718-EA42-4339-92A7-2904D60E6621}" type="parTrans" cxnId="{CC77FAD8-DC6D-4713-8FBD-3688610F224B}">
      <dgm:prSet/>
      <dgm:spPr/>
      <dgm:t>
        <a:bodyPr/>
        <a:lstStyle/>
        <a:p>
          <a:endParaRPr lang="ru-RU"/>
        </a:p>
      </dgm:t>
    </dgm:pt>
    <dgm:pt modelId="{7C194B80-CA64-47B3-BCEF-58876F100482}" type="sibTrans" cxnId="{CC77FAD8-DC6D-4713-8FBD-3688610F224B}">
      <dgm:prSet/>
      <dgm:spPr/>
      <dgm:t>
        <a:bodyPr/>
        <a:lstStyle/>
        <a:p>
          <a:endParaRPr lang="ru-RU"/>
        </a:p>
      </dgm:t>
    </dgm:pt>
    <dgm:pt modelId="{2EE165D7-7D50-48C7-A5A3-28E203D0C69B}">
      <dgm:prSet phldrT="[Текст]" custT="1"/>
      <dgm:spPr/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рассматривание иллюстраций о строительстве</a:t>
          </a:r>
        </a:p>
      </dgm:t>
    </dgm:pt>
    <dgm:pt modelId="{F2874E49-8A16-4198-A7A8-EEBAED27AFDC}" type="parTrans" cxnId="{91624E3F-E0E1-4398-B17D-4ED3B57C817C}">
      <dgm:prSet/>
      <dgm:spPr/>
      <dgm:t>
        <a:bodyPr/>
        <a:lstStyle/>
        <a:p>
          <a:endParaRPr lang="ru-RU"/>
        </a:p>
      </dgm:t>
    </dgm:pt>
    <dgm:pt modelId="{653FCF0F-CEB7-4E24-A8AE-7215C801C990}" type="sibTrans" cxnId="{91624E3F-E0E1-4398-B17D-4ED3B57C817C}">
      <dgm:prSet/>
      <dgm:spPr/>
      <dgm:t>
        <a:bodyPr/>
        <a:lstStyle/>
        <a:p>
          <a:endParaRPr lang="ru-RU"/>
        </a:p>
      </dgm:t>
    </dgm:pt>
    <dgm:pt modelId="{5CA550FF-7349-4876-8C5E-638570FB5211}">
      <dgm:prSet phldrT="[Текст]" custT="1"/>
      <dgm:spPr/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пополнение знаний о создании и назначении сооружения</a:t>
          </a:r>
        </a:p>
      </dgm:t>
    </dgm:pt>
    <dgm:pt modelId="{33E1B74D-25FA-4D97-8CE4-B6A423A43C5B}" type="parTrans" cxnId="{2428231F-37F0-45DC-B55A-14BC6069A4C5}">
      <dgm:prSet/>
      <dgm:spPr/>
      <dgm:t>
        <a:bodyPr/>
        <a:lstStyle/>
        <a:p>
          <a:endParaRPr lang="ru-RU"/>
        </a:p>
      </dgm:t>
    </dgm:pt>
    <dgm:pt modelId="{A0A9C8DA-4DD0-48D3-BD71-86D2B28904C9}" type="sibTrans" cxnId="{2428231F-37F0-45DC-B55A-14BC6069A4C5}">
      <dgm:prSet/>
      <dgm:spPr/>
      <dgm:t>
        <a:bodyPr/>
        <a:lstStyle/>
        <a:p>
          <a:endParaRPr lang="ru-RU"/>
        </a:p>
      </dgm:t>
    </dgm:pt>
    <dgm:pt modelId="{5472C8CB-20B9-49C1-9B80-04677ABAACCC}">
      <dgm:prSet phldrT="[Текст]" custT="1"/>
      <dgm:spPr/>
      <dgm:t>
        <a:bodyPr/>
        <a:lstStyle/>
        <a:p>
          <a:r>
            <a: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развлечение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"</a:t>
          </a:r>
        </a:p>
        <a:p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День рождения города</a:t>
          </a:r>
          <a:endParaRPr lang="ru-RU" sz="1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DDD849B-673A-4963-96FB-7FB0BEE69CB6}" type="parTrans" cxnId="{02657B4E-8B70-4FBC-A541-71BD39A74294}">
      <dgm:prSet/>
      <dgm:spPr/>
      <dgm:t>
        <a:bodyPr/>
        <a:lstStyle/>
        <a:p>
          <a:endParaRPr lang="ru-RU"/>
        </a:p>
      </dgm:t>
    </dgm:pt>
    <dgm:pt modelId="{AA9BCD99-D4AF-4617-B252-CFD65AA855AF}" type="sibTrans" cxnId="{02657B4E-8B70-4FBC-A541-71BD39A74294}">
      <dgm:prSet/>
      <dgm:spPr/>
      <dgm:t>
        <a:bodyPr/>
        <a:lstStyle/>
        <a:p>
          <a:endParaRPr lang="ru-RU"/>
        </a:p>
      </dgm:t>
    </dgm:pt>
    <dgm:pt modelId="{46F90687-38A5-4099-A5B4-5BE1D3D1998B}">
      <dgm:prSet phldrT="[Текст]" custT="1"/>
      <dgm:spPr/>
      <dgm:t>
        <a:bodyPr/>
        <a:lstStyle/>
        <a:p>
          <a:r>
            <a: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художествен</a:t>
          </a:r>
        </a:p>
        <a:p>
          <a:r>
            <a:rPr lang="ru-RU" sz="1200" b="1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ная</a:t>
          </a:r>
          <a:r>
            <a: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деятель</a:t>
          </a:r>
        </a:p>
        <a:p>
          <a:r>
            <a:rPr lang="ru-RU" sz="1200" b="1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ность</a:t>
          </a:r>
          <a:endParaRPr lang="ru-RU" sz="1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756FE590-D1EC-46D9-97E0-CD95A7872E92}" type="parTrans" cxnId="{436EE9EC-EC02-42DA-A873-A5980E229540}">
      <dgm:prSet/>
      <dgm:spPr/>
      <dgm:t>
        <a:bodyPr/>
        <a:lstStyle/>
        <a:p>
          <a:endParaRPr lang="ru-RU"/>
        </a:p>
      </dgm:t>
    </dgm:pt>
    <dgm:pt modelId="{577E3CE8-0A08-485F-A2F1-C42806795C16}" type="sibTrans" cxnId="{436EE9EC-EC02-42DA-A873-A5980E229540}">
      <dgm:prSet/>
      <dgm:spPr/>
      <dgm:t>
        <a:bodyPr/>
        <a:lstStyle/>
        <a:p>
          <a:endParaRPr lang="ru-RU"/>
        </a:p>
      </dgm:t>
    </dgm:pt>
    <dgm:pt modelId="{C5D92B83-3EBD-40F0-8E42-A958E88F4DE8}">
      <dgm:prSet phldrT="[Текст]" custT="1"/>
      <dgm:spPr/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рисование "Если бы я был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архитекто</a:t>
          </a:r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AA69C97-E94B-4778-BA28-F92695B14A28}" type="parTrans" cxnId="{DA8C78EC-FC40-4480-9E02-F12B94D8646F}">
      <dgm:prSet/>
      <dgm:spPr/>
      <dgm:t>
        <a:bodyPr/>
        <a:lstStyle/>
        <a:p>
          <a:endParaRPr lang="ru-RU"/>
        </a:p>
      </dgm:t>
    </dgm:pt>
    <dgm:pt modelId="{2A0A3396-368A-4EE1-B0E1-ECAED761161A}" type="sibTrans" cxnId="{DA8C78EC-FC40-4480-9E02-F12B94D8646F}">
      <dgm:prSet/>
      <dgm:spPr/>
      <dgm:t>
        <a:bodyPr/>
        <a:lstStyle/>
        <a:p>
          <a:endParaRPr lang="ru-RU"/>
        </a:p>
      </dgm:t>
    </dgm:pt>
    <dgm:pt modelId="{1BC8F4CA-BF0D-4181-A6C8-45E365267ED1}">
      <dgm:prSet phldrT="[Текст]" custT="1"/>
      <dgm:spPr/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конструирование "Моя улица"</a:t>
          </a:r>
        </a:p>
      </dgm:t>
    </dgm:pt>
    <dgm:pt modelId="{41DEEA43-8260-4DCA-9E8B-1D9720D002DC}" type="parTrans" cxnId="{EB373150-268D-4555-9690-A0D519DDF794}">
      <dgm:prSet/>
      <dgm:spPr/>
      <dgm:t>
        <a:bodyPr/>
        <a:lstStyle/>
        <a:p>
          <a:endParaRPr lang="ru-RU"/>
        </a:p>
      </dgm:t>
    </dgm:pt>
    <dgm:pt modelId="{79AABEF5-A789-4ECA-8993-A5879A61F9A2}" type="sibTrans" cxnId="{EB373150-268D-4555-9690-A0D519DDF794}">
      <dgm:prSet/>
      <dgm:spPr/>
      <dgm:t>
        <a:bodyPr/>
        <a:lstStyle/>
        <a:p>
          <a:endParaRPr lang="ru-RU"/>
        </a:p>
      </dgm:t>
    </dgm:pt>
    <dgm:pt modelId="{405FA41F-1D7A-4C71-8ECE-6203C559DD43}">
      <dgm:prSet custT="1"/>
      <dgm:spPr/>
      <dgm:t>
        <a:bodyPr/>
        <a:lstStyle/>
        <a:p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endParaRPr lang="ru-RU" sz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200" b="1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дидактичес</a:t>
          </a:r>
          <a:endParaRPr lang="ru-RU" sz="1200" b="1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r>
            <a: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кие игры</a:t>
          </a:r>
        </a:p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«Узнай по контуру»</a:t>
          </a:r>
        </a:p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«Собери целое из частей»</a:t>
          </a:r>
        </a:p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«Подбери картинку по назначению»</a:t>
          </a:r>
        </a:p>
        <a:p>
          <a:endParaRPr lang="ru-RU" sz="1200" dirty="0"/>
        </a:p>
        <a:p>
          <a:endParaRPr lang="ru-RU" sz="1200" dirty="0"/>
        </a:p>
        <a:p>
          <a:endParaRPr lang="ru-RU" sz="1200" dirty="0"/>
        </a:p>
        <a:p>
          <a:endParaRPr lang="ru-RU" sz="1800" dirty="0"/>
        </a:p>
      </dgm:t>
    </dgm:pt>
    <dgm:pt modelId="{47903E85-4989-4696-89DB-AC6C76C1BE1F}" type="parTrans" cxnId="{B4A6CCA0-1881-46F7-9714-966F04C9E6BD}">
      <dgm:prSet/>
      <dgm:spPr/>
      <dgm:t>
        <a:bodyPr/>
        <a:lstStyle/>
        <a:p>
          <a:endParaRPr lang="ru-RU"/>
        </a:p>
      </dgm:t>
    </dgm:pt>
    <dgm:pt modelId="{346360CC-A006-4C09-8CD4-5B2A07F78F2F}" type="sibTrans" cxnId="{B4A6CCA0-1881-46F7-9714-966F04C9E6BD}">
      <dgm:prSet/>
      <dgm:spPr/>
      <dgm:t>
        <a:bodyPr/>
        <a:lstStyle/>
        <a:p>
          <a:endParaRPr lang="ru-RU"/>
        </a:p>
      </dgm:t>
    </dgm:pt>
    <dgm:pt modelId="{8AD2B0E6-B7EE-4306-AB47-0BE3B803AA9E}">
      <dgm:prSet custT="1"/>
      <dgm:spPr/>
      <dgm:t>
        <a:bodyPr/>
        <a:lstStyle/>
        <a:p>
          <a:r>
            <a: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литератур</a:t>
          </a:r>
        </a:p>
        <a:p>
          <a:r>
            <a:rPr lang="ru-RU" sz="1200" b="1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ная</a:t>
          </a:r>
          <a:r>
            <a: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викторина</a:t>
          </a:r>
        </a:p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-игры и головоломки "отгадай по описанию"</a:t>
          </a:r>
        </a:p>
        <a:p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стихи.имитация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движений на </a:t>
          </a:r>
          <a:r>
            <a:rPr lang="ru-RU" sz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заданую</a:t>
          </a:r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тему</a:t>
          </a:r>
        </a:p>
      </dgm:t>
    </dgm:pt>
    <dgm:pt modelId="{4AA5F77F-A94B-426B-AFB7-D2BF988E82C5}" type="parTrans" cxnId="{7D332781-D8A9-459E-A72A-50B3CEE8CDC2}">
      <dgm:prSet/>
      <dgm:spPr/>
      <dgm:t>
        <a:bodyPr/>
        <a:lstStyle/>
        <a:p>
          <a:endParaRPr lang="ru-RU"/>
        </a:p>
      </dgm:t>
    </dgm:pt>
    <dgm:pt modelId="{6EF3600B-EBD6-4713-BDA0-24CDFC6B70ED}" type="sibTrans" cxnId="{7D332781-D8A9-459E-A72A-50B3CEE8CDC2}">
      <dgm:prSet/>
      <dgm:spPr/>
      <dgm:t>
        <a:bodyPr/>
        <a:lstStyle/>
        <a:p>
          <a:endParaRPr lang="ru-RU"/>
        </a:p>
      </dgm:t>
    </dgm:pt>
    <dgm:pt modelId="{D941FD40-4584-43EB-B24D-155676E1494E}">
      <dgm:prSet phldrT="[Текст]" custT="1"/>
      <dgm:spPr/>
      <dgm:t>
        <a:bodyPr/>
        <a:lstStyle/>
        <a:p>
          <a:r>
            <a: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ром"</a:t>
          </a:r>
        </a:p>
      </dgm:t>
    </dgm:pt>
    <dgm:pt modelId="{6054AE38-3BA3-4B79-AD93-6F24179742A6}" type="parTrans" cxnId="{6CD53315-C63D-4966-9ACC-4A64DAC42747}">
      <dgm:prSet/>
      <dgm:spPr/>
      <dgm:t>
        <a:bodyPr/>
        <a:lstStyle/>
        <a:p>
          <a:endParaRPr lang="ru-RU"/>
        </a:p>
      </dgm:t>
    </dgm:pt>
    <dgm:pt modelId="{FFB12F03-153D-4754-A57E-FEEAA6C7C87F}" type="sibTrans" cxnId="{6CD53315-C63D-4966-9ACC-4A64DAC42747}">
      <dgm:prSet/>
      <dgm:spPr/>
      <dgm:t>
        <a:bodyPr/>
        <a:lstStyle/>
        <a:p>
          <a:endParaRPr lang="ru-RU"/>
        </a:p>
      </dgm:t>
    </dgm:pt>
    <dgm:pt modelId="{820652E2-BD7A-4125-8889-78FACC44DC8E}" type="pres">
      <dgm:prSet presAssocID="{F1E2E044-6C54-4F7F-A55E-CA004D29EAE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646BEAC-D409-464A-874D-5648B4A2D7F8}" type="pres">
      <dgm:prSet presAssocID="{E803095D-A8ED-44CE-8B8D-5A467D718BA7}" presName="node" presStyleLbl="node1" presStyleIdx="0" presStyleCnt="5" custLinFactNeighborX="-3801" custLinFactNeighborY="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4592B8E-1499-421B-B9AB-2092AD69543B}" type="pres">
      <dgm:prSet presAssocID="{7C194B80-CA64-47B3-BCEF-58876F100482}" presName="sibTrans" presStyleCnt="0"/>
      <dgm:spPr/>
    </dgm:pt>
    <dgm:pt modelId="{A44A9483-9669-4657-9C0B-4608AE2370D1}" type="pres">
      <dgm:prSet presAssocID="{8AD2B0E6-B7EE-4306-AB47-0BE3B803AA9E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2A26C1-A185-4602-9813-FB4B50BD83A0}" type="pres">
      <dgm:prSet presAssocID="{6EF3600B-EBD6-4713-BDA0-24CDFC6B70ED}" presName="sibTrans" presStyleCnt="0"/>
      <dgm:spPr/>
    </dgm:pt>
    <dgm:pt modelId="{BE9E9908-4B13-4E80-A397-BBDDE57683C7}" type="pres">
      <dgm:prSet presAssocID="{405FA41F-1D7A-4C71-8ECE-6203C559DD43}" presName="node" presStyleLbl="node1" presStyleIdx="2" presStyleCnt="5" custScaleX="9289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776B4DD-4DF7-4A71-8015-D8DF7F53B82D}" type="pres">
      <dgm:prSet presAssocID="{346360CC-A006-4C09-8CD4-5B2A07F78F2F}" presName="sibTrans" presStyleCnt="0"/>
      <dgm:spPr/>
    </dgm:pt>
    <dgm:pt modelId="{7A4975AE-9449-46C9-A423-9710883442E7}" type="pres">
      <dgm:prSet presAssocID="{5472C8CB-20B9-49C1-9B80-04677ABAACCC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BE87B1-E482-42A8-93DE-5D0DECB5DBE8}" type="pres">
      <dgm:prSet presAssocID="{AA9BCD99-D4AF-4617-B252-CFD65AA855AF}" presName="sibTrans" presStyleCnt="0"/>
      <dgm:spPr/>
    </dgm:pt>
    <dgm:pt modelId="{4F5F04B5-1515-42D6-B94D-48B3378D1348}" type="pres">
      <dgm:prSet presAssocID="{46F90687-38A5-4099-A5B4-5BE1D3D1998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2657B4E-8B70-4FBC-A541-71BD39A74294}" srcId="{F1E2E044-6C54-4F7F-A55E-CA004D29EAEA}" destId="{5472C8CB-20B9-49C1-9B80-04677ABAACCC}" srcOrd="3" destOrd="0" parTransId="{DDDD849B-673A-4963-96FB-7FB0BEE69CB6}" sibTransId="{AA9BCD99-D4AF-4617-B252-CFD65AA855AF}"/>
    <dgm:cxn modelId="{436EE9EC-EC02-42DA-A873-A5980E229540}" srcId="{F1E2E044-6C54-4F7F-A55E-CA004D29EAEA}" destId="{46F90687-38A5-4099-A5B4-5BE1D3D1998B}" srcOrd="4" destOrd="0" parTransId="{756FE590-D1EC-46D9-97E0-CD95A7872E92}" sibTransId="{577E3CE8-0A08-485F-A2F1-C42806795C16}"/>
    <dgm:cxn modelId="{CC77FAD8-DC6D-4713-8FBD-3688610F224B}" srcId="{F1E2E044-6C54-4F7F-A55E-CA004D29EAEA}" destId="{E803095D-A8ED-44CE-8B8D-5A467D718BA7}" srcOrd="0" destOrd="0" parTransId="{73250718-EA42-4339-92A7-2904D60E6621}" sibTransId="{7C194B80-CA64-47B3-BCEF-58876F100482}"/>
    <dgm:cxn modelId="{6E649901-D454-4A21-B772-69165F459BFB}" type="presOf" srcId="{5472C8CB-20B9-49C1-9B80-04677ABAACCC}" destId="{7A4975AE-9449-46C9-A423-9710883442E7}" srcOrd="0" destOrd="0" presId="urn:microsoft.com/office/officeart/2005/8/layout/hList6"/>
    <dgm:cxn modelId="{91624E3F-E0E1-4398-B17D-4ED3B57C817C}" srcId="{E803095D-A8ED-44CE-8B8D-5A467D718BA7}" destId="{2EE165D7-7D50-48C7-A5A3-28E203D0C69B}" srcOrd="0" destOrd="0" parTransId="{F2874E49-8A16-4198-A7A8-EEBAED27AFDC}" sibTransId="{653FCF0F-CEB7-4E24-A8AE-7215C801C990}"/>
    <dgm:cxn modelId="{44F8FAC5-E79B-4804-B612-6C8729517E77}" type="presOf" srcId="{C5D92B83-3EBD-40F0-8E42-A958E88F4DE8}" destId="{4F5F04B5-1515-42D6-B94D-48B3378D1348}" srcOrd="0" destOrd="1" presId="urn:microsoft.com/office/officeart/2005/8/layout/hList6"/>
    <dgm:cxn modelId="{D5655411-9A2F-4E9C-A108-0861DEF8EB38}" type="presOf" srcId="{8AD2B0E6-B7EE-4306-AB47-0BE3B803AA9E}" destId="{A44A9483-9669-4657-9C0B-4608AE2370D1}" srcOrd="0" destOrd="0" presId="urn:microsoft.com/office/officeart/2005/8/layout/hList6"/>
    <dgm:cxn modelId="{9EE3047E-F04F-4002-AC5A-0E928C354586}" type="presOf" srcId="{5CA550FF-7349-4876-8C5E-638570FB5211}" destId="{3646BEAC-D409-464A-874D-5648B4A2D7F8}" srcOrd="0" destOrd="2" presId="urn:microsoft.com/office/officeart/2005/8/layout/hList6"/>
    <dgm:cxn modelId="{BF64FE53-F792-476A-8E27-6728504BB3F3}" type="presOf" srcId="{F1E2E044-6C54-4F7F-A55E-CA004D29EAEA}" destId="{820652E2-BD7A-4125-8889-78FACC44DC8E}" srcOrd="0" destOrd="0" presId="urn:microsoft.com/office/officeart/2005/8/layout/hList6"/>
    <dgm:cxn modelId="{DA8C78EC-FC40-4480-9E02-F12B94D8646F}" srcId="{46F90687-38A5-4099-A5B4-5BE1D3D1998B}" destId="{C5D92B83-3EBD-40F0-8E42-A958E88F4DE8}" srcOrd="0" destOrd="0" parTransId="{BAA69C97-E94B-4778-BA28-F92695B14A28}" sibTransId="{2A0A3396-368A-4EE1-B0E1-ECAED761161A}"/>
    <dgm:cxn modelId="{36854CBC-D1AE-4964-8F1E-36B373DE59D7}" type="presOf" srcId="{405FA41F-1D7A-4C71-8ECE-6203C559DD43}" destId="{BE9E9908-4B13-4E80-A397-BBDDE57683C7}" srcOrd="0" destOrd="0" presId="urn:microsoft.com/office/officeart/2005/8/layout/hList6"/>
    <dgm:cxn modelId="{6CD53315-C63D-4966-9ACC-4A64DAC42747}" srcId="{46F90687-38A5-4099-A5B4-5BE1D3D1998B}" destId="{D941FD40-4584-43EB-B24D-155676E1494E}" srcOrd="1" destOrd="0" parTransId="{6054AE38-3BA3-4B79-AD93-6F24179742A6}" sibTransId="{FFB12F03-153D-4754-A57E-FEEAA6C7C87F}"/>
    <dgm:cxn modelId="{5D0F68DD-5298-4775-8770-B1D5F2BE77EB}" type="presOf" srcId="{1BC8F4CA-BF0D-4181-A6C8-45E365267ED1}" destId="{4F5F04B5-1515-42D6-B94D-48B3378D1348}" srcOrd="0" destOrd="3" presId="urn:microsoft.com/office/officeart/2005/8/layout/hList6"/>
    <dgm:cxn modelId="{24CF3D77-FD2D-4E58-AD3A-38371FE82CEB}" type="presOf" srcId="{2EE165D7-7D50-48C7-A5A3-28E203D0C69B}" destId="{3646BEAC-D409-464A-874D-5648B4A2D7F8}" srcOrd="0" destOrd="1" presId="urn:microsoft.com/office/officeart/2005/8/layout/hList6"/>
    <dgm:cxn modelId="{EB373150-268D-4555-9690-A0D519DDF794}" srcId="{46F90687-38A5-4099-A5B4-5BE1D3D1998B}" destId="{1BC8F4CA-BF0D-4181-A6C8-45E365267ED1}" srcOrd="2" destOrd="0" parTransId="{41DEEA43-8260-4DCA-9E8B-1D9720D002DC}" sibTransId="{79AABEF5-A789-4ECA-8993-A5879A61F9A2}"/>
    <dgm:cxn modelId="{CA69D1F0-1C41-4DE2-8362-100F46C6039B}" type="presOf" srcId="{46F90687-38A5-4099-A5B4-5BE1D3D1998B}" destId="{4F5F04B5-1515-42D6-B94D-48B3378D1348}" srcOrd="0" destOrd="0" presId="urn:microsoft.com/office/officeart/2005/8/layout/hList6"/>
    <dgm:cxn modelId="{3E3E00DC-727C-458A-9251-92369F389A04}" type="presOf" srcId="{E803095D-A8ED-44CE-8B8D-5A467D718BA7}" destId="{3646BEAC-D409-464A-874D-5648B4A2D7F8}" srcOrd="0" destOrd="0" presId="urn:microsoft.com/office/officeart/2005/8/layout/hList6"/>
    <dgm:cxn modelId="{B4A6CCA0-1881-46F7-9714-966F04C9E6BD}" srcId="{F1E2E044-6C54-4F7F-A55E-CA004D29EAEA}" destId="{405FA41F-1D7A-4C71-8ECE-6203C559DD43}" srcOrd="2" destOrd="0" parTransId="{47903E85-4989-4696-89DB-AC6C76C1BE1F}" sibTransId="{346360CC-A006-4C09-8CD4-5B2A07F78F2F}"/>
    <dgm:cxn modelId="{7D332781-D8A9-459E-A72A-50B3CEE8CDC2}" srcId="{F1E2E044-6C54-4F7F-A55E-CA004D29EAEA}" destId="{8AD2B0E6-B7EE-4306-AB47-0BE3B803AA9E}" srcOrd="1" destOrd="0" parTransId="{4AA5F77F-A94B-426B-AFB7-D2BF988E82C5}" sibTransId="{6EF3600B-EBD6-4713-BDA0-24CDFC6B70ED}"/>
    <dgm:cxn modelId="{7809B525-9110-4873-B12F-0FDA62544F43}" type="presOf" srcId="{D941FD40-4584-43EB-B24D-155676E1494E}" destId="{4F5F04B5-1515-42D6-B94D-48B3378D1348}" srcOrd="0" destOrd="2" presId="urn:microsoft.com/office/officeart/2005/8/layout/hList6"/>
    <dgm:cxn modelId="{2428231F-37F0-45DC-B55A-14BC6069A4C5}" srcId="{E803095D-A8ED-44CE-8B8D-5A467D718BA7}" destId="{5CA550FF-7349-4876-8C5E-638570FB5211}" srcOrd="1" destOrd="0" parTransId="{33E1B74D-25FA-4D97-8CE4-B6A423A43C5B}" sibTransId="{A0A9C8DA-4DD0-48D3-BD71-86D2B28904C9}"/>
    <dgm:cxn modelId="{1D0DA9CA-0FAD-446E-8B89-88B31173B7B5}" type="presParOf" srcId="{820652E2-BD7A-4125-8889-78FACC44DC8E}" destId="{3646BEAC-D409-464A-874D-5648B4A2D7F8}" srcOrd="0" destOrd="0" presId="urn:microsoft.com/office/officeart/2005/8/layout/hList6"/>
    <dgm:cxn modelId="{9FF012C0-4FB6-438C-BE87-7A93E87554B4}" type="presParOf" srcId="{820652E2-BD7A-4125-8889-78FACC44DC8E}" destId="{B4592B8E-1499-421B-B9AB-2092AD69543B}" srcOrd="1" destOrd="0" presId="urn:microsoft.com/office/officeart/2005/8/layout/hList6"/>
    <dgm:cxn modelId="{64B36BE9-383E-498A-8142-CB774DB36A08}" type="presParOf" srcId="{820652E2-BD7A-4125-8889-78FACC44DC8E}" destId="{A44A9483-9669-4657-9C0B-4608AE2370D1}" srcOrd="2" destOrd="0" presId="urn:microsoft.com/office/officeart/2005/8/layout/hList6"/>
    <dgm:cxn modelId="{6BC502AD-DDD9-4091-9B32-99F1D31127D5}" type="presParOf" srcId="{820652E2-BD7A-4125-8889-78FACC44DC8E}" destId="{072A26C1-A185-4602-9813-FB4B50BD83A0}" srcOrd="3" destOrd="0" presId="urn:microsoft.com/office/officeart/2005/8/layout/hList6"/>
    <dgm:cxn modelId="{9C44CD78-C8CE-49D5-9A15-AFFFE2C69BF8}" type="presParOf" srcId="{820652E2-BD7A-4125-8889-78FACC44DC8E}" destId="{BE9E9908-4B13-4E80-A397-BBDDE57683C7}" srcOrd="4" destOrd="0" presId="urn:microsoft.com/office/officeart/2005/8/layout/hList6"/>
    <dgm:cxn modelId="{E67DD525-A59E-435F-80D4-001B648553E5}" type="presParOf" srcId="{820652E2-BD7A-4125-8889-78FACC44DC8E}" destId="{C776B4DD-4DF7-4A71-8015-D8DF7F53B82D}" srcOrd="5" destOrd="0" presId="urn:microsoft.com/office/officeart/2005/8/layout/hList6"/>
    <dgm:cxn modelId="{5994295B-99A7-4F6E-B978-AA3A4DFC7F67}" type="presParOf" srcId="{820652E2-BD7A-4125-8889-78FACC44DC8E}" destId="{7A4975AE-9449-46C9-A423-9710883442E7}" srcOrd="6" destOrd="0" presId="urn:microsoft.com/office/officeart/2005/8/layout/hList6"/>
    <dgm:cxn modelId="{9924BDB4-6A97-4868-B036-F66C666D0D0B}" type="presParOf" srcId="{820652E2-BD7A-4125-8889-78FACC44DC8E}" destId="{A7BE87B1-E482-42A8-93DE-5D0DECB5DBE8}" srcOrd="7" destOrd="0" presId="urn:microsoft.com/office/officeart/2005/8/layout/hList6"/>
    <dgm:cxn modelId="{644961FC-B744-485A-9760-08E4BE6001A3}" type="presParOf" srcId="{820652E2-BD7A-4125-8889-78FACC44DC8E}" destId="{4F5F04B5-1515-42D6-B94D-48B3378D1348}" srcOrd="8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9FF1E960-3A96-4CCD-AF73-827562E48333}" type="doc">
      <dgm:prSet loTypeId="urn:microsoft.com/office/officeart/2005/8/layout/pyramid2" loCatId="list" qsTypeId="urn:microsoft.com/office/officeart/2005/8/quickstyle/simple1" qsCatId="simple" csTypeId="urn:microsoft.com/office/officeart/2005/8/colors/accent0_3" csCatId="mainScheme" phldr="1"/>
      <dgm:spPr/>
    </dgm:pt>
    <dgm:pt modelId="{669292C5-59D6-4FBF-8013-A96A3A83BC67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Создание тематических мини музеев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823825FC-93F7-4CF8-A1AB-EFC79145B84C}" type="parTrans" cxnId="{AB9242F6-11B0-4598-AC46-693D2103B7C5}">
      <dgm:prSet/>
      <dgm:spPr/>
      <dgm:t>
        <a:bodyPr/>
        <a:lstStyle/>
        <a:p>
          <a:endParaRPr lang="ru-RU"/>
        </a:p>
      </dgm:t>
    </dgm:pt>
    <dgm:pt modelId="{5FB25DE6-9366-43B3-BB4E-B56D9B10954C}" type="sibTrans" cxnId="{AB9242F6-11B0-4598-AC46-693D2103B7C5}">
      <dgm:prSet/>
      <dgm:spPr/>
      <dgm:t>
        <a:bodyPr/>
        <a:lstStyle/>
        <a:p>
          <a:endParaRPr lang="ru-RU"/>
        </a:p>
      </dgm:t>
    </dgm:pt>
    <dgm:pt modelId="{6045D465-FFA0-4E6C-8380-E351618188A8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Семинары, консультации с воспитателями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A7930842-76A5-455A-A6F6-B8133B4B5814}" type="parTrans" cxnId="{EFCD5CF1-282B-4CD0-8260-9DAD136CE857}">
      <dgm:prSet/>
      <dgm:spPr/>
      <dgm:t>
        <a:bodyPr/>
        <a:lstStyle/>
        <a:p>
          <a:endParaRPr lang="ru-RU"/>
        </a:p>
      </dgm:t>
    </dgm:pt>
    <dgm:pt modelId="{8C5B262A-95EA-4442-9F2E-E467E8D6CFE3}" type="sibTrans" cxnId="{EFCD5CF1-282B-4CD0-8260-9DAD136CE857}">
      <dgm:prSet/>
      <dgm:spPr/>
      <dgm:t>
        <a:bodyPr/>
        <a:lstStyle/>
        <a:p>
          <a:endParaRPr lang="ru-RU"/>
        </a:p>
      </dgm:t>
    </dgm:pt>
    <dgm:pt modelId="{6E3267BE-5680-4099-848C-CD1D02E72C38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Создание базы тематического и практического материала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55BB2B8C-0A43-40FA-99A8-ACDBBDF4DECD}" type="parTrans" cxnId="{8AB9BC3F-CD5E-4EE4-9BD5-CBCC8309CA6A}">
      <dgm:prSet/>
      <dgm:spPr/>
      <dgm:t>
        <a:bodyPr/>
        <a:lstStyle/>
        <a:p>
          <a:endParaRPr lang="ru-RU"/>
        </a:p>
      </dgm:t>
    </dgm:pt>
    <dgm:pt modelId="{CDC1734D-59D2-4D11-89B2-9067B0DE3240}" type="sibTrans" cxnId="{8AB9BC3F-CD5E-4EE4-9BD5-CBCC8309CA6A}">
      <dgm:prSet/>
      <dgm:spPr/>
      <dgm:t>
        <a:bodyPr/>
        <a:lstStyle/>
        <a:p>
          <a:endParaRPr lang="ru-RU"/>
        </a:p>
      </dgm:t>
    </dgm:pt>
    <dgm:pt modelId="{5212FB34-4506-456F-9250-FBE03B3ECB75}" type="pres">
      <dgm:prSet presAssocID="{9FF1E960-3A96-4CCD-AF73-827562E48333}" presName="compositeShape" presStyleCnt="0">
        <dgm:presLayoutVars>
          <dgm:dir/>
          <dgm:resizeHandles/>
        </dgm:presLayoutVars>
      </dgm:prSet>
      <dgm:spPr/>
    </dgm:pt>
    <dgm:pt modelId="{1F524BFE-5003-4573-B4E3-18329959A727}" type="pres">
      <dgm:prSet presAssocID="{9FF1E960-3A96-4CCD-AF73-827562E48333}" presName="pyramid" presStyleLbl="node1" presStyleIdx="0" presStyleCnt="1"/>
      <dgm:spPr/>
    </dgm:pt>
    <dgm:pt modelId="{CD53B240-ED3B-464C-8CF6-3B0DE2BDA3E3}" type="pres">
      <dgm:prSet presAssocID="{9FF1E960-3A96-4CCD-AF73-827562E48333}" presName="theList" presStyleCnt="0"/>
      <dgm:spPr/>
    </dgm:pt>
    <dgm:pt modelId="{6ABF9D9A-7463-4D68-A628-C2BAA1148019}" type="pres">
      <dgm:prSet presAssocID="{669292C5-59D6-4FBF-8013-A96A3A83BC67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0D7F219-FD2C-4B89-80DF-96B111A78462}" type="pres">
      <dgm:prSet presAssocID="{669292C5-59D6-4FBF-8013-A96A3A83BC67}" presName="aSpace" presStyleCnt="0"/>
      <dgm:spPr/>
    </dgm:pt>
    <dgm:pt modelId="{3C6D6076-A463-4DFF-97B0-E41DD4628EC3}" type="pres">
      <dgm:prSet presAssocID="{6045D465-FFA0-4E6C-8380-E351618188A8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11A7E4-5F6B-4059-97EA-894CCB623183}" type="pres">
      <dgm:prSet presAssocID="{6045D465-FFA0-4E6C-8380-E351618188A8}" presName="aSpace" presStyleCnt="0"/>
      <dgm:spPr/>
    </dgm:pt>
    <dgm:pt modelId="{11A843B4-8246-4B87-AC31-3C002B3AE5EE}" type="pres">
      <dgm:prSet presAssocID="{6E3267BE-5680-4099-848C-CD1D02E72C38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D0767A-578C-4F1D-8E43-032FC0658CC4}" type="pres">
      <dgm:prSet presAssocID="{6E3267BE-5680-4099-848C-CD1D02E72C38}" presName="aSpace" presStyleCnt="0"/>
      <dgm:spPr/>
    </dgm:pt>
  </dgm:ptLst>
  <dgm:cxnLst>
    <dgm:cxn modelId="{4F202FF7-5FEB-4379-A921-84E126AC728A}" type="presOf" srcId="{6045D465-FFA0-4E6C-8380-E351618188A8}" destId="{3C6D6076-A463-4DFF-97B0-E41DD4628EC3}" srcOrd="0" destOrd="0" presId="urn:microsoft.com/office/officeart/2005/8/layout/pyramid2"/>
    <dgm:cxn modelId="{AB9242F6-11B0-4598-AC46-693D2103B7C5}" srcId="{9FF1E960-3A96-4CCD-AF73-827562E48333}" destId="{669292C5-59D6-4FBF-8013-A96A3A83BC67}" srcOrd="0" destOrd="0" parTransId="{823825FC-93F7-4CF8-A1AB-EFC79145B84C}" sibTransId="{5FB25DE6-9366-43B3-BB4E-B56D9B10954C}"/>
    <dgm:cxn modelId="{BBD4D0DD-3A1D-42B5-A353-CB26D702A067}" type="presOf" srcId="{669292C5-59D6-4FBF-8013-A96A3A83BC67}" destId="{6ABF9D9A-7463-4D68-A628-C2BAA1148019}" srcOrd="0" destOrd="0" presId="urn:microsoft.com/office/officeart/2005/8/layout/pyramid2"/>
    <dgm:cxn modelId="{EFCD5CF1-282B-4CD0-8260-9DAD136CE857}" srcId="{9FF1E960-3A96-4CCD-AF73-827562E48333}" destId="{6045D465-FFA0-4E6C-8380-E351618188A8}" srcOrd="1" destOrd="0" parTransId="{A7930842-76A5-455A-A6F6-B8133B4B5814}" sibTransId="{8C5B262A-95EA-4442-9F2E-E467E8D6CFE3}"/>
    <dgm:cxn modelId="{A70B272D-2A1D-48A4-9395-A90640A11898}" type="presOf" srcId="{6E3267BE-5680-4099-848C-CD1D02E72C38}" destId="{11A843B4-8246-4B87-AC31-3C002B3AE5EE}" srcOrd="0" destOrd="0" presId="urn:microsoft.com/office/officeart/2005/8/layout/pyramid2"/>
    <dgm:cxn modelId="{8AB9BC3F-CD5E-4EE4-9BD5-CBCC8309CA6A}" srcId="{9FF1E960-3A96-4CCD-AF73-827562E48333}" destId="{6E3267BE-5680-4099-848C-CD1D02E72C38}" srcOrd="2" destOrd="0" parTransId="{55BB2B8C-0A43-40FA-99A8-ACDBBDF4DECD}" sibTransId="{CDC1734D-59D2-4D11-89B2-9067B0DE3240}"/>
    <dgm:cxn modelId="{574B7405-E84A-4D82-9C23-AABFC010A3D3}" type="presOf" srcId="{9FF1E960-3A96-4CCD-AF73-827562E48333}" destId="{5212FB34-4506-456F-9250-FBE03B3ECB75}" srcOrd="0" destOrd="0" presId="urn:microsoft.com/office/officeart/2005/8/layout/pyramid2"/>
    <dgm:cxn modelId="{35701DE9-694A-44B4-ACE7-F9E0F42A8D80}" type="presParOf" srcId="{5212FB34-4506-456F-9250-FBE03B3ECB75}" destId="{1F524BFE-5003-4573-B4E3-18329959A727}" srcOrd="0" destOrd="0" presId="urn:microsoft.com/office/officeart/2005/8/layout/pyramid2"/>
    <dgm:cxn modelId="{E8184F3F-3365-449E-8C00-879FB5A677D9}" type="presParOf" srcId="{5212FB34-4506-456F-9250-FBE03B3ECB75}" destId="{CD53B240-ED3B-464C-8CF6-3B0DE2BDA3E3}" srcOrd="1" destOrd="0" presId="urn:microsoft.com/office/officeart/2005/8/layout/pyramid2"/>
    <dgm:cxn modelId="{752263C2-2F22-47E5-A90B-47DFEC6E4A04}" type="presParOf" srcId="{CD53B240-ED3B-464C-8CF6-3B0DE2BDA3E3}" destId="{6ABF9D9A-7463-4D68-A628-C2BAA1148019}" srcOrd="0" destOrd="0" presId="urn:microsoft.com/office/officeart/2005/8/layout/pyramid2"/>
    <dgm:cxn modelId="{F37A9CCF-8E6C-4C2C-8EDF-6CC0E5A7FCD3}" type="presParOf" srcId="{CD53B240-ED3B-464C-8CF6-3B0DE2BDA3E3}" destId="{30D7F219-FD2C-4B89-80DF-96B111A78462}" srcOrd="1" destOrd="0" presId="urn:microsoft.com/office/officeart/2005/8/layout/pyramid2"/>
    <dgm:cxn modelId="{184C0B47-D1D7-4442-8891-057A719890AD}" type="presParOf" srcId="{CD53B240-ED3B-464C-8CF6-3B0DE2BDA3E3}" destId="{3C6D6076-A463-4DFF-97B0-E41DD4628EC3}" srcOrd="2" destOrd="0" presId="urn:microsoft.com/office/officeart/2005/8/layout/pyramid2"/>
    <dgm:cxn modelId="{08DC414B-301A-4B54-8B21-AAE67C02BDDF}" type="presParOf" srcId="{CD53B240-ED3B-464C-8CF6-3B0DE2BDA3E3}" destId="{0E11A7E4-5F6B-4059-97EA-894CCB623183}" srcOrd="3" destOrd="0" presId="urn:microsoft.com/office/officeart/2005/8/layout/pyramid2"/>
    <dgm:cxn modelId="{7F6F321E-ADEA-456F-AC03-311942D6FEC6}" type="presParOf" srcId="{CD53B240-ED3B-464C-8CF6-3B0DE2BDA3E3}" destId="{11A843B4-8246-4B87-AC31-3C002B3AE5EE}" srcOrd="4" destOrd="0" presId="urn:microsoft.com/office/officeart/2005/8/layout/pyramid2"/>
    <dgm:cxn modelId="{6F5689C9-5A70-492F-9A6F-69DDF3511909}" type="presParOf" srcId="{CD53B240-ED3B-464C-8CF6-3B0DE2BDA3E3}" destId="{81D0767A-578C-4F1D-8E43-032FC0658CC4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04A35DD-7E7B-4365-86DC-8881DC8CB296}">
      <dsp:nvSpPr>
        <dsp:cNvPr id="0" name=""/>
        <dsp:cNvSpPr/>
      </dsp:nvSpPr>
      <dsp:spPr>
        <a:xfrm>
          <a:off x="2380505" y="2370"/>
          <a:ext cx="1334988" cy="867742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Занятия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380505" y="2370"/>
        <a:ext cx="1334988" cy="867742"/>
      </dsp:txXfrm>
    </dsp:sp>
    <dsp:sp modelId="{9062FFBF-0FE5-48AB-8C44-D13A6C81517A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409246" y="137594"/>
              </a:moveTo>
              <a:arcTo wR="1732594" hR="1732594" stAng="17579295" swAng="1959991"/>
            </a:path>
          </a:pathLst>
        </a:custGeom>
        <a:noFill/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40DA7A-C3A8-4E89-9C2C-A86EA485604A}">
      <dsp:nvSpPr>
        <dsp:cNvPr id="0" name=""/>
        <dsp:cNvSpPr/>
      </dsp:nvSpPr>
      <dsp:spPr>
        <a:xfrm>
          <a:off x="4028301" y="1199563"/>
          <a:ext cx="1334988" cy="867742"/>
        </a:xfrm>
        <a:prstGeom prst="roundRect">
          <a:avLst/>
        </a:prstGeom>
        <a:solidFill>
          <a:schemeClr val="accent5">
            <a:hueOff val="-2483469"/>
            <a:satOff val="9953"/>
            <a:lumOff val="215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Игры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28301" y="1199563"/>
        <a:ext cx="1334988" cy="867742"/>
      </dsp:txXfrm>
    </dsp:sp>
    <dsp:sp modelId="{C1A02426-2968-4618-BA26-9FDDAAB0C042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462825" y="1642133"/>
              </a:moveTo>
              <a:arcTo wR="1732594" hR="1732594" stAng="21420430" swAng="2195114"/>
            </a:path>
          </a:pathLst>
        </a:custGeom>
        <a:noFill/>
        <a:ln w="9525" cap="flat" cmpd="sng" algn="ctr">
          <a:solidFill>
            <a:schemeClr val="accent5">
              <a:hueOff val="-2483469"/>
              <a:satOff val="9953"/>
              <a:lumOff val="215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2F3AEDA-3B42-4EFC-AD84-9B4B69EF49E4}">
      <dsp:nvSpPr>
        <dsp:cNvPr id="0" name=""/>
        <dsp:cNvSpPr/>
      </dsp:nvSpPr>
      <dsp:spPr>
        <a:xfrm>
          <a:off x="3398899" y="3136663"/>
          <a:ext cx="1334988" cy="867742"/>
        </a:xfrm>
        <a:prstGeom prst="roundRect">
          <a:avLst/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Быт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398899" y="3136663"/>
        <a:ext cx="1334988" cy="867742"/>
      </dsp:txXfrm>
    </dsp:sp>
    <dsp:sp modelId="{D3A2DA37-5D04-44AE-90D5-AB9612831F46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078436" y="3430321"/>
              </a:moveTo>
              <a:arcTo wR="1732594" hR="1732594" stAng="4709153" swAng="1007654"/>
            </a:path>
          </a:pathLst>
        </a:custGeom>
        <a:noFill/>
        <a:ln w="9525" cap="flat" cmpd="sng" algn="ctr">
          <a:solidFill>
            <a:schemeClr val="accent5">
              <a:hueOff val="-4966938"/>
              <a:satOff val="19906"/>
              <a:lumOff val="4314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A0DDF6-EE6B-4783-8821-020DC4100192}">
      <dsp:nvSpPr>
        <dsp:cNvPr id="0" name=""/>
        <dsp:cNvSpPr/>
      </dsp:nvSpPr>
      <dsp:spPr>
        <a:xfrm>
          <a:off x="1175794" y="3136663"/>
          <a:ext cx="1707623" cy="867742"/>
        </a:xfrm>
        <a:prstGeom prst="roundRect">
          <a:avLst/>
        </a:prstGeom>
        <a:solidFill>
          <a:schemeClr val="accent5">
            <a:hueOff val="-7450407"/>
            <a:satOff val="29858"/>
            <a:lumOff val="647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Праздники,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развлечения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175794" y="3136663"/>
        <a:ext cx="1707623" cy="867742"/>
      </dsp:txXfrm>
    </dsp:sp>
    <dsp:sp modelId="{962F64B2-CC53-42DF-B303-B645095791DE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289352" y="2691206"/>
              </a:moveTo>
              <a:arcTo wR="1732594" hR="1732594" stAng="8784456" swAng="2195114"/>
            </a:path>
          </a:pathLst>
        </a:custGeom>
        <a:noFill/>
        <a:ln w="9525" cap="flat" cmpd="sng" algn="ctr">
          <a:solidFill>
            <a:schemeClr val="accent5">
              <a:hueOff val="-7450407"/>
              <a:satOff val="29858"/>
              <a:lumOff val="6471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3C2E1A-0DA0-47D6-91B0-B7C07DC4BC5C}">
      <dsp:nvSpPr>
        <dsp:cNvPr id="0" name=""/>
        <dsp:cNvSpPr/>
      </dsp:nvSpPr>
      <dsp:spPr>
        <a:xfrm>
          <a:off x="732710" y="1199563"/>
          <a:ext cx="1334988" cy="867742"/>
        </a:xfrm>
        <a:prstGeom prst="round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Труд</a:t>
          </a:r>
          <a:endParaRPr lang="ru-RU" sz="1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32710" y="1199563"/>
        <a:ext cx="1334988" cy="867742"/>
      </dsp:txXfrm>
    </dsp:sp>
    <dsp:sp modelId="{52A1E840-7FEE-4DA6-A42D-A2D537220453}">
      <dsp:nvSpPr>
        <dsp:cNvPr id="0" name=""/>
        <dsp:cNvSpPr/>
      </dsp:nvSpPr>
      <dsp:spPr>
        <a:xfrm>
          <a:off x="1315405" y="436241"/>
          <a:ext cx="3465188" cy="3465188"/>
        </a:xfrm>
        <a:custGeom>
          <a:avLst/>
          <a:gdLst/>
          <a:ahLst/>
          <a:cxnLst/>
          <a:rect l="0" t="0" r="0" b="0"/>
          <a:pathLst>
            <a:path>
              <a:moveTo>
                <a:pt x="302072" y="755102"/>
              </a:moveTo>
              <a:arcTo wR="1732594" hR="1732594" stAng="12860714" swAng="1959991"/>
            </a:path>
          </a:pathLst>
        </a:custGeom>
        <a:noFill/>
        <a:ln w="9525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2475E1B-1DF1-48E5-9A3D-DDDB31093A60}">
      <dsp:nvSpPr>
        <dsp:cNvPr id="0" name=""/>
        <dsp:cNvSpPr/>
      </dsp:nvSpPr>
      <dsp:spPr>
        <a:xfrm rot="5400000">
          <a:off x="-222646" y="223826"/>
          <a:ext cx="1484312" cy="103901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Первое направление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222646" y="223826"/>
        <a:ext cx="1484312" cy="1039018"/>
      </dsp:txXfrm>
    </dsp:sp>
    <dsp:sp modelId="{2B02838D-F54A-4EC0-B4E1-81BB87CCA003}">
      <dsp:nvSpPr>
        <dsp:cNvPr id="0" name=""/>
        <dsp:cNvSpPr/>
      </dsp:nvSpPr>
      <dsp:spPr>
        <a:xfrm rot="5400000">
          <a:off x="3085107" y="-2044909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latin typeface="Times New Roman" pitchFamily="18" charset="0"/>
              <a:cs typeface="Times New Roman" pitchFamily="18" charset="0"/>
            </a:rPr>
            <a:t>Работа с детьми</a:t>
          </a:r>
          <a:endParaRPr lang="ru-RU" sz="2800" kern="1200" dirty="0">
            <a:latin typeface="Times New Roman" pitchFamily="18" charset="0"/>
            <a:cs typeface="Times New Roman" pitchFamily="18" charset="0"/>
          </a:endParaRPr>
        </a:p>
      </dsp:txBody>
      <dsp:txXfrm rot="5400000">
        <a:off x="3085107" y="-2044909"/>
        <a:ext cx="964803" cy="5056981"/>
      </dsp:txXfrm>
    </dsp:sp>
    <dsp:sp modelId="{4F4C922B-D90C-4E5F-AACD-1C70DF9E951D}">
      <dsp:nvSpPr>
        <dsp:cNvPr id="0" name=""/>
        <dsp:cNvSpPr/>
      </dsp:nvSpPr>
      <dsp:spPr>
        <a:xfrm rot="5400000">
          <a:off x="-222646" y="1512490"/>
          <a:ext cx="1484312" cy="1039018"/>
        </a:xfrm>
        <a:prstGeom prst="chevron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Второе направление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222646" y="1512490"/>
        <a:ext cx="1484312" cy="1039018"/>
      </dsp:txXfrm>
    </dsp:sp>
    <dsp:sp modelId="{2C35EC92-383C-4C2E-A42C-95DD68DD641D}">
      <dsp:nvSpPr>
        <dsp:cNvPr id="0" name=""/>
        <dsp:cNvSpPr/>
      </dsp:nvSpPr>
      <dsp:spPr>
        <a:xfrm rot="5400000">
          <a:off x="3085107" y="-756245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5625132"/>
              <a:satOff val="-8440"/>
              <a:lumOff val="-1373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Работа с родителями</a:t>
          </a:r>
          <a:endParaRPr lang="ru-RU" sz="28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3085107" y="-756245"/>
        <a:ext cx="964803" cy="5056981"/>
      </dsp:txXfrm>
    </dsp:sp>
    <dsp:sp modelId="{BA02EF56-9628-4E8D-B2E6-F0741A4F8D64}">
      <dsp:nvSpPr>
        <dsp:cNvPr id="0" name=""/>
        <dsp:cNvSpPr/>
      </dsp:nvSpPr>
      <dsp:spPr>
        <a:xfrm rot="5400000">
          <a:off x="-222646" y="2801154"/>
          <a:ext cx="1484312" cy="1039018"/>
        </a:xfrm>
        <a:prstGeom prst="chevron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Третье направление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-222646" y="2801154"/>
        <a:ext cx="1484312" cy="1039018"/>
      </dsp:txXfrm>
    </dsp:sp>
    <dsp:sp modelId="{0F482024-54F9-4802-BCE3-4A2951FC8ECD}">
      <dsp:nvSpPr>
        <dsp:cNvPr id="0" name=""/>
        <dsp:cNvSpPr/>
      </dsp:nvSpPr>
      <dsp:spPr>
        <a:xfrm rot="5400000">
          <a:off x="3085107" y="532418"/>
          <a:ext cx="964803" cy="505698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8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Организационно-методическая работа</a:t>
          </a:r>
          <a:endParaRPr lang="ru-RU" sz="28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5400000">
        <a:off x="3085107" y="532418"/>
        <a:ext cx="964803" cy="5056981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1BDA41B-6E50-4D03-962E-B3021F5248F0}">
      <dsp:nvSpPr>
        <dsp:cNvPr id="0" name=""/>
        <dsp:cNvSpPr/>
      </dsp:nvSpPr>
      <dsp:spPr>
        <a:xfrm>
          <a:off x="1710" y="2280"/>
          <a:ext cx="1129708" cy="2578662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Работа с детьми</a:t>
          </a:r>
          <a:endParaRPr lang="ru-RU" sz="1600" b="1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710" y="2280"/>
        <a:ext cx="1129708" cy="2578662"/>
      </dsp:txXfrm>
    </dsp:sp>
    <dsp:sp modelId="{B485BEAD-4359-4988-A76B-54D77FDD6A1F}">
      <dsp:nvSpPr>
        <dsp:cNvPr id="0" name=""/>
        <dsp:cNvSpPr/>
      </dsp:nvSpPr>
      <dsp:spPr>
        <a:xfrm>
          <a:off x="1321209" y="2280"/>
          <a:ext cx="5325480" cy="160725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Средства-</a:t>
          </a:r>
          <a:r>
            <a:rPr lang="ru-RU" sz="16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рассматривание иллюстраций о Донецке; рассматривание сооружений и определения их места нахождения в городе по фотографиям; создание и подбор материала - папки об архитектуре Донецка с детьми.</a:t>
          </a:r>
          <a:endParaRPr lang="ru-RU" sz="1600" b="0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321209" y="2280"/>
        <a:ext cx="5325480" cy="1607254"/>
      </dsp:txXfrm>
    </dsp:sp>
    <dsp:sp modelId="{73EC8253-49E5-4E67-BA26-49B6A131BCB2}">
      <dsp:nvSpPr>
        <dsp:cNvPr id="0" name=""/>
        <dsp:cNvSpPr/>
      </dsp:nvSpPr>
      <dsp:spPr>
        <a:xfrm>
          <a:off x="1164925" y="1752720"/>
          <a:ext cx="1252067" cy="257866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воспитывать чувство  гордости за родной город, уважение к профессиям</a:t>
          </a:r>
          <a:endParaRPr lang="ru-RU" sz="14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164925" y="1752720"/>
        <a:ext cx="1252067" cy="2578662"/>
      </dsp:txXfrm>
    </dsp:sp>
    <dsp:sp modelId="{4319BD62-7780-4560-9EC4-E6658728C2C8}">
      <dsp:nvSpPr>
        <dsp:cNvPr id="0" name=""/>
        <dsp:cNvSpPr/>
      </dsp:nvSpPr>
      <dsp:spPr>
        <a:xfrm>
          <a:off x="2536132" y="1752720"/>
          <a:ext cx="1263522" cy="257866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расширять знания детей об архитектуре города </a:t>
          </a:r>
          <a:endParaRPr lang="ru-RU" sz="14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536132" y="1752720"/>
        <a:ext cx="1263522" cy="2578662"/>
      </dsp:txXfrm>
    </dsp:sp>
    <dsp:sp modelId="{43ABFF5E-F722-4602-B70A-B4DFD97CD1B2}">
      <dsp:nvSpPr>
        <dsp:cNvPr id="0" name=""/>
        <dsp:cNvSpPr/>
      </dsp:nvSpPr>
      <dsp:spPr>
        <a:xfrm>
          <a:off x="3904028" y="1752720"/>
          <a:ext cx="1129708" cy="257866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1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познакомить с внешними сооружениями: цирк «Космос»,  кукольный театр, библиотека  им.  Н. Крупской,  стадион «Донбасс-Арена»</a:t>
          </a:r>
          <a:endParaRPr lang="ru-RU" sz="11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904028" y="1752720"/>
        <a:ext cx="1129708" cy="2578662"/>
      </dsp:txXfrm>
    </dsp:sp>
    <dsp:sp modelId="{4FB1395A-82E4-4E0F-9766-BD2AC89E1FA9}">
      <dsp:nvSpPr>
        <dsp:cNvPr id="0" name=""/>
        <dsp:cNvSpPr/>
      </dsp:nvSpPr>
      <dsp:spPr>
        <a:xfrm>
          <a:off x="5138122" y="1752720"/>
          <a:ext cx="1395495" cy="2578662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формировать представления о профессии библиотекаря, артиста цирка и театра, спортсмена</a:t>
          </a:r>
          <a:endParaRPr lang="ru-RU" sz="1400" b="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5138122" y="1752720"/>
        <a:ext cx="1395495" cy="2578662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DAE4A29-A49E-4FFA-AD27-03C00AE1E571}">
      <dsp:nvSpPr>
        <dsp:cNvPr id="0" name=""/>
        <dsp:cNvSpPr/>
      </dsp:nvSpPr>
      <dsp:spPr>
        <a:xfrm>
          <a:off x="3277971" y="1212761"/>
          <a:ext cx="214416" cy="1171390"/>
        </a:xfrm>
        <a:custGeom>
          <a:avLst/>
          <a:gdLst/>
          <a:ahLst/>
          <a:cxnLst/>
          <a:rect l="0" t="0" r="0" b="0"/>
          <a:pathLst>
            <a:path>
              <a:moveTo>
                <a:pt x="214416" y="0"/>
              </a:moveTo>
              <a:lnTo>
                <a:pt x="214416" y="1171390"/>
              </a:lnTo>
              <a:lnTo>
                <a:pt x="0" y="1171390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1F2A4C-25C4-4A0C-B0EA-89A58AF889D9}">
      <dsp:nvSpPr>
        <dsp:cNvPr id="0" name=""/>
        <dsp:cNvSpPr/>
      </dsp:nvSpPr>
      <dsp:spPr>
        <a:xfrm>
          <a:off x="3492388" y="1212761"/>
          <a:ext cx="2470890" cy="2342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28365"/>
              </a:lnTo>
              <a:lnTo>
                <a:pt x="2470890" y="2128365"/>
              </a:lnTo>
              <a:lnTo>
                <a:pt x="2470890" y="234278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6F61AB-2F3E-455F-A360-DA3BD4913921}">
      <dsp:nvSpPr>
        <dsp:cNvPr id="0" name=""/>
        <dsp:cNvSpPr/>
      </dsp:nvSpPr>
      <dsp:spPr>
        <a:xfrm>
          <a:off x="3446668" y="1212761"/>
          <a:ext cx="91440" cy="234278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34278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46A2CC-E777-411D-896A-287AC27E8CD9}">
      <dsp:nvSpPr>
        <dsp:cNvPr id="0" name=""/>
        <dsp:cNvSpPr/>
      </dsp:nvSpPr>
      <dsp:spPr>
        <a:xfrm>
          <a:off x="1021497" y="1212761"/>
          <a:ext cx="2470890" cy="2342781"/>
        </a:xfrm>
        <a:custGeom>
          <a:avLst/>
          <a:gdLst/>
          <a:ahLst/>
          <a:cxnLst/>
          <a:rect l="0" t="0" r="0" b="0"/>
          <a:pathLst>
            <a:path>
              <a:moveTo>
                <a:pt x="2470890" y="0"/>
              </a:moveTo>
              <a:lnTo>
                <a:pt x="2470890" y="2128365"/>
              </a:lnTo>
              <a:lnTo>
                <a:pt x="0" y="2128365"/>
              </a:lnTo>
              <a:lnTo>
                <a:pt x="0" y="2342781"/>
              </a:lnTo>
            </a:path>
          </a:pathLst>
        </a:custGeom>
        <a:noFill/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319EA2-F3B2-4C08-B2FB-63FAFAE84D58}">
      <dsp:nvSpPr>
        <dsp:cNvPr id="0" name=""/>
        <dsp:cNvSpPr/>
      </dsp:nvSpPr>
      <dsp:spPr>
        <a:xfrm>
          <a:off x="2471359" y="191732"/>
          <a:ext cx="2042057" cy="102102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Работа с детьми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.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471359" y="191732"/>
        <a:ext cx="2042057" cy="1021028"/>
      </dsp:txXfrm>
    </dsp:sp>
    <dsp:sp modelId="{05A1C4FF-2607-4DEB-AFFC-206AF2449B80}">
      <dsp:nvSpPr>
        <dsp:cNvPr id="0" name=""/>
        <dsp:cNvSpPr/>
      </dsp:nvSpPr>
      <dsp:spPr>
        <a:xfrm>
          <a:off x="468" y="3555542"/>
          <a:ext cx="2042057" cy="102102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заинтересовывать детей в изучении достопримечательностей города Донецка; 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68" y="3555542"/>
        <a:ext cx="2042057" cy="1021028"/>
      </dsp:txXfrm>
    </dsp:sp>
    <dsp:sp modelId="{D194529E-56D9-4371-B074-875B3B92EA69}">
      <dsp:nvSpPr>
        <dsp:cNvPr id="0" name=""/>
        <dsp:cNvSpPr/>
      </dsp:nvSpPr>
      <dsp:spPr>
        <a:xfrm>
          <a:off x="2471359" y="3555542"/>
          <a:ext cx="2042057" cy="102102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побуждать интерес к посещению библиотеки, цирка, театра, стадиона;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471359" y="3555542"/>
        <a:ext cx="2042057" cy="1021028"/>
      </dsp:txXfrm>
    </dsp:sp>
    <dsp:sp modelId="{2421B576-A273-45ED-AC4C-AE13D6CA5693}">
      <dsp:nvSpPr>
        <dsp:cNvPr id="0" name=""/>
        <dsp:cNvSpPr/>
      </dsp:nvSpPr>
      <dsp:spPr>
        <a:xfrm>
          <a:off x="4942249" y="3555542"/>
          <a:ext cx="2042057" cy="1021028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воспитывать любознательность и наблюдательность.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942249" y="3555542"/>
        <a:ext cx="2042057" cy="1021028"/>
      </dsp:txXfrm>
    </dsp:sp>
    <dsp:sp modelId="{90633BD8-864F-4743-A60C-6DC619C5D268}">
      <dsp:nvSpPr>
        <dsp:cNvPr id="0" name=""/>
        <dsp:cNvSpPr/>
      </dsp:nvSpPr>
      <dsp:spPr>
        <a:xfrm>
          <a:off x="780310" y="1641593"/>
          <a:ext cx="2497661" cy="1485117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Средства: 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тематические дни: «День театра», «День цирка», «День библиотеки», «День спорта».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780310" y="1641593"/>
        <a:ext cx="2497661" cy="1485117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2791D46-D271-48AE-999F-DF8522E47D9F}">
      <dsp:nvSpPr>
        <dsp:cNvPr id="0" name=""/>
        <dsp:cNvSpPr/>
      </dsp:nvSpPr>
      <dsp:spPr>
        <a:xfrm>
          <a:off x="1872212" y="403632"/>
          <a:ext cx="3325579" cy="1460766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i="1" kern="1200" dirty="0" smtClean="0">
              <a:latin typeface="Times New Roman" pitchFamily="18" charset="0"/>
              <a:cs typeface="Times New Roman" pitchFamily="18" charset="0"/>
            </a:rPr>
            <a:t>Работа с детьми</a:t>
          </a:r>
          <a:endParaRPr lang="ru-RU" sz="2000" b="1" i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15623" y="659266"/>
        <a:ext cx="2438758" cy="657344"/>
      </dsp:txXfrm>
    </dsp:sp>
    <dsp:sp modelId="{8E3D0362-4B2C-4E80-9BF0-F0AD98096790}">
      <dsp:nvSpPr>
        <dsp:cNvPr id="0" name=""/>
        <dsp:cNvSpPr/>
      </dsp:nvSpPr>
      <dsp:spPr>
        <a:xfrm>
          <a:off x="3215999" y="1576375"/>
          <a:ext cx="4056808" cy="2644112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обобщать и систематизировать знания о сооружениях в городе Донецке и культуры родного края; развивать внимание и наблюдательность, мышление; формировать представление о назначении сооружений, городах, символах города Донецка, быт донецкого народа.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456706" y="2259438"/>
        <a:ext cx="2434085" cy="1454261"/>
      </dsp:txXfrm>
    </dsp:sp>
    <dsp:sp modelId="{BE452C76-4BEB-4928-94F6-0E32A99038F9}">
      <dsp:nvSpPr>
        <dsp:cNvPr id="0" name=""/>
        <dsp:cNvSpPr/>
      </dsp:nvSpPr>
      <dsp:spPr>
        <a:xfrm>
          <a:off x="144025" y="1504376"/>
          <a:ext cx="3651201" cy="2724123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cs typeface="Times New Roman" pitchFamily="18" charset="0"/>
            </a:rPr>
            <a:t>Средства: 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дидактическая игра «Подбери по назначению задачи картинки», «Угадай по контуру сооружения», «Собери картинку», циклы занятий в системе ТРИЗ «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Хочуха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и </a:t>
          </a:r>
          <a:r>
            <a:rPr lang="ru-RU" sz="1400" kern="1200" dirty="0" err="1" smtClean="0">
              <a:latin typeface="Times New Roman" pitchFamily="18" charset="0"/>
              <a:cs typeface="Times New Roman" pitchFamily="18" charset="0"/>
            </a:rPr>
            <a:t>Нехочуха</a:t>
          </a:r>
          <a:r>
            <a:rPr lang="ru-RU" sz="1400" kern="1200" dirty="0" smtClean="0">
              <a:latin typeface="Times New Roman" pitchFamily="18" charset="0"/>
              <a:cs typeface="Times New Roman" pitchFamily="18" charset="0"/>
            </a:rPr>
            <a:t> знакомятся с культурой и историей родного края»</a:t>
          </a:r>
          <a:endParaRPr lang="ru-RU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7846" y="2208108"/>
        <a:ext cx="2190721" cy="1498267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0CEE42A-8A3B-4E3C-A2A0-42732AA5A88B}">
      <dsp:nvSpPr>
        <dsp:cNvPr id="0" name=""/>
        <dsp:cNvSpPr/>
      </dsp:nvSpPr>
      <dsp:spPr>
        <a:xfrm>
          <a:off x="2860867" y="1079016"/>
          <a:ext cx="187132" cy="819819"/>
        </a:xfrm>
        <a:custGeom>
          <a:avLst/>
          <a:gdLst/>
          <a:ahLst/>
          <a:cxnLst/>
          <a:rect l="0" t="0" r="0" b="0"/>
          <a:pathLst>
            <a:path>
              <a:moveTo>
                <a:pt x="187132" y="0"/>
              </a:moveTo>
              <a:lnTo>
                <a:pt x="187132" y="819819"/>
              </a:lnTo>
              <a:lnTo>
                <a:pt x="0" y="81981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0886D6-40F6-4FD9-88CF-1BC9134FB85F}">
      <dsp:nvSpPr>
        <dsp:cNvPr id="0" name=""/>
        <dsp:cNvSpPr/>
      </dsp:nvSpPr>
      <dsp:spPr>
        <a:xfrm>
          <a:off x="3048000" y="1079016"/>
          <a:ext cx="2156482" cy="163963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52506"/>
              </a:lnTo>
              <a:lnTo>
                <a:pt x="2156482" y="1452506"/>
              </a:lnTo>
              <a:lnTo>
                <a:pt x="2156482" y="163963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CCFD7E-729F-46D5-AD2C-D8B11181843E}">
      <dsp:nvSpPr>
        <dsp:cNvPr id="0" name=""/>
        <dsp:cNvSpPr/>
      </dsp:nvSpPr>
      <dsp:spPr>
        <a:xfrm>
          <a:off x="3002280" y="1079016"/>
          <a:ext cx="91440" cy="163963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63963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DDAC08-952C-4AE4-823A-EFF8DEAB1B6E}">
      <dsp:nvSpPr>
        <dsp:cNvPr id="0" name=""/>
        <dsp:cNvSpPr/>
      </dsp:nvSpPr>
      <dsp:spPr>
        <a:xfrm>
          <a:off x="891517" y="1079016"/>
          <a:ext cx="2156482" cy="1639639"/>
        </a:xfrm>
        <a:custGeom>
          <a:avLst/>
          <a:gdLst/>
          <a:ahLst/>
          <a:cxnLst/>
          <a:rect l="0" t="0" r="0" b="0"/>
          <a:pathLst>
            <a:path>
              <a:moveTo>
                <a:pt x="2156482" y="0"/>
              </a:moveTo>
              <a:lnTo>
                <a:pt x="2156482" y="1452506"/>
              </a:lnTo>
              <a:lnTo>
                <a:pt x="0" y="1452506"/>
              </a:lnTo>
              <a:lnTo>
                <a:pt x="0" y="1639639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75A7A4-6620-4DED-8503-9C2C144A0A0D}">
      <dsp:nvSpPr>
        <dsp:cNvPr id="0" name=""/>
        <dsp:cNvSpPr/>
      </dsp:nvSpPr>
      <dsp:spPr>
        <a:xfrm>
          <a:off x="1895868" y="187907"/>
          <a:ext cx="2304263" cy="891108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Работа с детьми</a:t>
          </a:r>
          <a:endParaRPr lang="ru-RU" sz="1800" b="1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895868" y="187907"/>
        <a:ext cx="2304263" cy="891108"/>
      </dsp:txXfrm>
    </dsp:sp>
    <dsp:sp modelId="{9764CA3A-9AB9-4EE2-8FF9-A12BD859730F}">
      <dsp:nvSpPr>
        <dsp:cNvPr id="0" name=""/>
        <dsp:cNvSpPr/>
      </dsp:nvSpPr>
      <dsp:spPr>
        <a:xfrm>
          <a:off x="409" y="2718655"/>
          <a:ext cx="1782216" cy="8911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развивать художественное фантазирование; 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9" y="2718655"/>
        <a:ext cx="1782216" cy="891108"/>
      </dsp:txXfrm>
    </dsp:sp>
    <dsp:sp modelId="{E023075E-C5AC-44E1-B2B8-00F8C1E992BC}">
      <dsp:nvSpPr>
        <dsp:cNvPr id="0" name=""/>
        <dsp:cNvSpPr/>
      </dsp:nvSpPr>
      <dsp:spPr>
        <a:xfrm>
          <a:off x="2156891" y="2718655"/>
          <a:ext cx="1782216" cy="1645716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побуждать к созданию архитектурных сооружений из бросового строительного материала;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156891" y="2718655"/>
        <a:ext cx="1782216" cy="1645716"/>
      </dsp:txXfrm>
    </dsp:sp>
    <dsp:sp modelId="{D04C010D-D9DA-42C6-8577-FF989DD88D58}">
      <dsp:nvSpPr>
        <dsp:cNvPr id="0" name=""/>
        <dsp:cNvSpPr/>
      </dsp:nvSpPr>
      <dsp:spPr>
        <a:xfrm>
          <a:off x="4313373" y="2718655"/>
          <a:ext cx="1782216" cy="8911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закреплять использование нетрадиционных техник рисования.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313373" y="2718655"/>
        <a:ext cx="1782216" cy="891108"/>
      </dsp:txXfrm>
    </dsp:sp>
    <dsp:sp modelId="{0F3C6BA9-A2CA-4A9C-B5FB-122D346EE56E}">
      <dsp:nvSpPr>
        <dsp:cNvPr id="0" name=""/>
        <dsp:cNvSpPr/>
      </dsp:nvSpPr>
      <dsp:spPr>
        <a:xfrm>
          <a:off x="1078650" y="1453281"/>
          <a:ext cx="1782216" cy="891108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Средства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: занятия «Если бы я был архитектором ...»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1078650" y="1453281"/>
        <a:ext cx="1782216" cy="891108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3A0D36D-6242-4E27-8F1E-0FEE0C08290A}">
      <dsp:nvSpPr>
        <dsp:cNvPr id="0" name=""/>
        <dsp:cNvSpPr/>
      </dsp:nvSpPr>
      <dsp:spPr>
        <a:xfrm>
          <a:off x="2158898" y="-144012"/>
          <a:ext cx="2222567" cy="2412268"/>
        </a:xfrm>
        <a:prstGeom prst="triangl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i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Работа с детьми</a:t>
          </a:r>
          <a:endParaRPr lang="ru-RU" sz="1800" b="1" i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2158898" y="-144012"/>
        <a:ext cx="2222567" cy="2412268"/>
      </dsp:txXfrm>
    </dsp:sp>
    <dsp:sp modelId="{6155B0C2-969F-475B-A389-A32287A0D826}">
      <dsp:nvSpPr>
        <dsp:cNvPr id="0" name=""/>
        <dsp:cNvSpPr/>
      </dsp:nvSpPr>
      <dsp:spPr>
        <a:xfrm>
          <a:off x="653727" y="1926195"/>
          <a:ext cx="2700268" cy="2880344"/>
        </a:xfrm>
        <a:prstGeom prst="triangl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расширять кругозор детей о сооружениях в Донецке;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653727" y="1926195"/>
        <a:ext cx="2700268" cy="2880344"/>
      </dsp:txXfrm>
    </dsp:sp>
    <dsp:sp modelId="{E6CF6935-71DF-4361-B3AF-02019D5D360D}">
      <dsp:nvSpPr>
        <dsp:cNvPr id="0" name=""/>
        <dsp:cNvSpPr/>
      </dsp:nvSpPr>
      <dsp:spPr>
        <a:xfrm rot="10800000">
          <a:off x="2039877" y="2160234"/>
          <a:ext cx="2412268" cy="2412268"/>
        </a:xfrm>
        <a:prstGeom prst="triangl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Средства:</a:t>
          </a: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выставка - презентация стенда «Мы живем и растем в Донецке»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10800000">
        <a:off x="2039877" y="2160234"/>
        <a:ext cx="2412268" cy="2412268"/>
      </dsp:txXfrm>
    </dsp:sp>
    <dsp:sp modelId="{3A72DE83-0434-4B51-B0A2-CB934EDBE11F}">
      <dsp:nvSpPr>
        <dsp:cNvPr id="0" name=""/>
        <dsp:cNvSpPr/>
      </dsp:nvSpPr>
      <dsp:spPr>
        <a:xfrm>
          <a:off x="3065983" y="1809225"/>
          <a:ext cx="2772323" cy="2988317"/>
        </a:xfrm>
        <a:prstGeom prst="triangl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kern="12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формировать положительное отношение к достопримечательностям города.</a:t>
          </a:r>
          <a:endParaRPr lang="ru-RU" sz="14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065983" y="1809225"/>
        <a:ext cx="2772323" cy="2988317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46BEAC-D409-464A-874D-5648B4A2D7F8}">
      <dsp:nvSpPr>
        <dsp:cNvPr id="0" name=""/>
        <dsp:cNvSpPr/>
      </dsp:nvSpPr>
      <dsp:spPr>
        <a:xfrm rot="16200000">
          <a:off x="-1041522" y="1041522"/>
          <a:ext cx="3528391" cy="1445346"/>
        </a:xfrm>
        <a:prstGeom prst="flowChartManualOperati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беседа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рассматривание иллюстраций о строительстве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пополнение знаний о создании и назначении сооружения</a:t>
          </a:r>
        </a:p>
      </dsp:txBody>
      <dsp:txXfrm rot="16200000">
        <a:off x="-1041522" y="1041522"/>
        <a:ext cx="3528391" cy="1445346"/>
      </dsp:txXfrm>
    </dsp:sp>
    <dsp:sp modelId="{A44A9483-9669-4657-9C0B-4608AE2370D1}">
      <dsp:nvSpPr>
        <dsp:cNvPr id="0" name=""/>
        <dsp:cNvSpPr/>
      </dsp:nvSpPr>
      <dsp:spPr>
        <a:xfrm rot="16200000">
          <a:off x="513859" y="1041522"/>
          <a:ext cx="3528391" cy="1445346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литератур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ная</a:t>
          </a:r>
          <a:r>
            <a:rPr lang="ru-RU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викторина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-игры и головоломки "отгадай по описанию"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стихи.имитация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движений на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заданую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тему</a:t>
          </a:r>
        </a:p>
      </dsp:txBody>
      <dsp:txXfrm rot="16200000">
        <a:off x="513859" y="1041522"/>
        <a:ext cx="3528391" cy="1445346"/>
      </dsp:txXfrm>
    </dsp:sp>
    <dsp:sp modelId="{BE9E9908-4B13-4E80-A397-BBDDE57683C7}">
      <dsp:nvSpPr>
        <dsp:cNvPr id="0" name=""/>
        <dsp:cNvSpPr/>
      </dsp:nvSpPr>
      <dsp:spPr>
        <a:xfrm rot="16200000">
          <a:off x="2016224" y="1092904"/>
          <a:ext cx="3528391" cy="1342582"/>
        </a:xfrm>
        <a:prstGeom prst="flowChartManualOperati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err="1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дидактичес</a:t>
          </a:r>
          <a:endParaRPr lang="ru-RU" sz="1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кие игры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«Узнай по контуру»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«Собери целое из частей»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«Подбери картинку по назначению»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/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</dsp:txBody>
      <dsp:txXfrm rot="16200000">
        <a:off x="2016224" y="1092904"/>
        <a:ext cx="3528391" cy="1342582"/>
      </dsp:txXfrm>
    </dsp:sp>
    <dsp:sp modelId="{7A4975AE-9449-46C9-A423-9710883442E7}">
      <dsp:nvSpPr>
        <dsp:cNvPr id="0" name=""/>
        <dsp:cNvSpPr/>
      </dsp:nvSpPr>
      <dsp:spPr>
        <a:xfrm rot="16200000">
          <a:off x="3518589" y="1041522"/>
          <a:ext cx="3528391" cy="1445346"/>
        </a:xfrm>
        <a:prstGeom prst="flowChartManualOperati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развлечение</a:t>
          </a: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"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День рождения города</a:t>
          </a:r>
          <a:endParaRPr lang="ru-RU" sz="1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sp:txBody>
      <dsp:txXfrm rot="16200000">
        <a:off x="3518589" y="1041522"/>
        <a:ext cx="3528391" cy="1445346"/>
      </dsp:txXfrm>
    </dsp:sp>
    <dsp:sp modelId="{4F5F04B5-1515-42D6-B94D-48B3378D1348}">
      <dsp:nvSpPr>
        <dsp:cNvPr id="0" name=""/>
        <dsp:cNvSpPr/>
      </dsp:nvSpPr>
      <dsp:spPr>
        <a:xfrm rot="16200000">
          <a:off x="5072336" y="1041522"/>
          <a:ext cx="3528391" cy="1445346"/>
        </a:xfrm>
        <a:prstGeom prst="flowChartManualOperati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0" rIns="76200" bIns="0" numCol="1" spcCol="1270" anchor="t" anchorCtr="0">
          <a:noAutofit/>
        </a:bodyPr>
        <a:lstStyle/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художествен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ная</a:t>
          </a:r>
          <a:r>
            <a:rPr lang="ru-RU" sz="1200" b="1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 деятель</a:t>
          </a:r>
        </a:p>
        <a:p>
          <a:pPr lvl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ность</a:t>
          </a:r>
          <a:endParaRPr lang="ru-RU" sz="1200" b="1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рисование "Если бы я был </a:t>
          </a:r>
          <a:r>
            <a:rPr lang="ru-RU" sz="1200" kern="1200" dirty="0" err="1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архитекто</a:t>
          </a:r>
          <a:endParaRPr lang="ru-RU" sz="1200" kern="12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ром"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200" kern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конструирование "Моя улица"</a:t>
          </a:r>
        </a:p>
      </dsp:txBody>
      <dsp:txXfrm rot="16200000">
        <a:off x="5072336" y="1041522"/>
        <a:ext cx="3528391" cy="1445346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F524BFE-5003-4573-B4E3-18329959A727}">
      <dsp:nvSpPr>
        <dsp:cNvPr id="0" name=""/>
        <dsp:cNvSpPr/>
      </dsp:nvSpPr>
      <dsp:spPr>
        <a:xfrm>
          <a:off x="711199" y="0"/>
          <a:ext cx="4064000" cy="4064000"/>
        </a:xfrm>
        <a:prstGeom prst="triangl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BF9D9A-7463-4D68-A628-C2BAA1148019}">
      <dsp:nvSpPr>
        <dsp:cNvPr id="0" name=""/>
        <dsp:cNvSpPr/>
      </dsp:nvSpPr>
      <dsp:spPr>
        <a:xfrm>
          <a:off x="2743199" y="408582"/>
          <a:ext cx="2641600" cy="962025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Создание тематических мини музеев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43199" y="408582"/>
        <a:ext cx="2641600" cy="962025"/>
      </dsp:txXfrm>
    </dsp:sp>
    <dsp:sp modelId="{3C6D6076-A463-4DFF-97B0-E41DD4628EC3}">
      <dsp:nvSpPr>
        <dsp:cNvPr id="0" name=""/>
        <dsp:cNvSpPr/>
      </dsp:nvSpPr>
      <dsp:spPr>
        <a:xfrm>
          <a:off x="2743199" y="1490860"/>
          <a:ext cx="2641600" cy="962025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Семинары, консультации с воспитателями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43199" y="1490860"/>
        <a:ext cx="2641600" cy="962025"/>
      </dsp:txXfrm>
    </dsp:sp>
    <dsp:sp modelId="{11A843B4-8246-4B87-AC31-3C002B3AE5EE}">
      <dsp:nvSpPr>
        <dsp:cNvPr id="0" name=""/>
        <dsp:cNvSpPr/>
      </dsp:nvSpPr>
      <dsp:spPr>
        <a:xfrm>
          <a:off x="2743199" y="2573139"/>
          <a:ext cx="2641600" cy="962025"/>
        </a:xfrm>
        <a:prstGeom prst="roundRect">
          <a:avLst/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Создание базы тематического и практического материала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743199" y="2573139"/>
        <a:ext cx="2641600" cy="9620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0D18-AB96-4BE3-867D-619BF0D533A4}" type="datetimeFigureOut">
              <a:rPr lang="ru-RU" smtClean="0"/>
              <a:pPr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5A0D0-A7A8-41C3-AE83-0C7A4872F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0D18-AB96-4BE3-867D-619BF0D533A4}" type="datetimeFigureOut">
              <a:rPr lang="ru-RU" smtClean="0"/>
              <a:pPr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5A0D0-A7A8-41C3-AE83-0C7A4872F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0D18-AB96-4BE3-867D-619BF0D533A4}" type="datetimeFigureOut">
              <a:rPr lang="ru-RU" smtClean="0"/>
              <a:pPr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5A0D0-A7A8-41C3-AE83-0C7A4872F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0D18-AB96-4BE3-867D-619BF0D533A4}" type="datetimeFigureOut">
              <a:rPr lang="ru-RU" smtClean="0"/>
              <a:pPr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5A0D0-A7A8-41C3-AE83-0C7A4872F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0D18-AB96-4BE3-867D-619BF0D533A4}" type="datetimeFigureOut">
              <a:rPr lang="ru-RU" smtClean="0"/>
              <a:pPr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5A0D0-A7A8-41C3-AE83-0C7A4872F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0D18-AB96-4BE3-867D-619BF0D533A4}" type="datetimeFigureOut">
              <a:rPr lang="ru-RU" smtClean="0"/>
              <a:pPr/>
              <a:t>04.12.2015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5A0D0-A7A8-41C3-AE83-0C7A4872F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0D18-AB96-4BE3-867D-619BF0D533A4}" type="datetimeFigureOut">
              <a:rPr lang="ru-RU" smtClean="0"/>
              <a:pPr/>
              <a:t>04.12.2015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5A0D0-A7A8-41C3-AE83-0C7A4872F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0D18-AB96-4BE3-867D-619BF0D533A4}" type="datetimeFigureOut">
              <a:rPr lang="ru-RU" smtClean="0"/>
              <a:pPr/>
              <a:t>04.12.2015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5A0D0-A7A8-41C3-AE83-0C7A4872F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0D18-AB96-4BE3-867D-619BF0D533A4}" type="datetimeFigureOut">
              <a:rPr lang="ru-RU" smtClean="0"/>
              <a:pPr/>
              <a:t>04.12.2015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5A0D0-A7A8-41C3-AE83-0C7A4872F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0D18-AB96-4BE3-867D-619BF0D533A4}" type="datetimeFigureOut">
              <a:rPr lang="ru-RU" smtClean="0"/>
              <a:pPr/>
              <a:t>04.12.2015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5A0D0-A7A8-41C3-AE83-0C7A4872F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D0D18-AB96-4BE3-867D-619BF0D533A4}" type="datetimeFigureOut">
              <a:rPr lang="ru-RU" smtClean="0"/>
              <a:pPr/>
              <a:t>04.12.2015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5A0D0-A7A8-41C3-AE83-0C7A4872F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med">
    <p:pull dir="l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D0D18-AB96-4BE3-867D-619BF0D533A4}" type="datetimeFigureOut">
              <a:rPr lang="ru-RU" smtClean="0"/>
              <a:pPr/>
              <a:t>04.12.2015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5A0D0-A7A8-41C3-AE83-0C7A4872F97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pull dir="l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15616" y="889844"/>
            <a:ext cx="7056784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ПАТРИОТИЧЕСКОЕ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ВОСПИТАНИЕ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КАК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ЦЕЛЕВОЙ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ОРИЕНТИР 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ВОСПИТАНИЯ И РАЗВИТИЯ ЛИЧНОСТИ»</a:t>
            </a: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indent="450850"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2551837"/>
            <a:ext cx="6462464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подготовила: Присяжная Т.В.,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воспитатель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Дошкольного образовательного учреждения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ясли-сад № 327 г. Донецка 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Министерства образования и науки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Донецкой Народной Республики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3" name="Схема 2"/>
          <p:cNvGraphicFramePr/>
          <p:nvPr/>
        </p:nvGraphicFramePr>
        <p:xfrm>
          <a:off x="1524000" y="908720"/>
          <a:ext cx="6096000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pull dir="l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3" name="Схема 2"/>
          <p:cNvGraphicFramePr/>
          <p:nvPr/>
        </p:nvGraphicFramePr>
        <p:xfrm>
          <a:off x="1524000" y="980728"/>
          <a:ext cx="6576392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pull dir="l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1475656" y="243780"/>
            <a:ext cx="59046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Примерная схема проведения тематического дня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827584" y="1340768"/>
          <a:ext cx="7560840" cy="35283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pull dir="l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411760" y="692696"/>
            <a:ext cx="45365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Работа  с  родителями</a:t>
            </a:r>
            <a:endParaRPr lang="ru-RU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639052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971600" y="1443841"/>
            <a:ext cx="734481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Анкетирование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-"Семья глазами детей";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-"Мой ребенок и его индивидуальные особенности";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-анкета для родителей, определяющая их отношение к патриотическому воспитанию детей</a:t>
            </a:r>
          </a:p>
          <a:p>
            <a:endParaRPr lang="ru-RU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Родительские          собрания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-Участие в обсуждении вопросов патриотического воспитания детей: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-"Гражданин воспитывается с детства";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-"Влияние природы на всестороннее развитие личности ребенка". </a:t>
            </a: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55576" y="476672"/>
            <a:ext cx="7776864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Привлечение родителей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 участию в деятельности группы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Занятия с участием родителей: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"Что есть дома интересное, о чем можно рассказать";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"Семейные реликвии".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Семейные проекты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"Я и моя семья";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"Мой дом. Моя улица";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"Наши мамы и бабушки";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Встречи с интересными людьми: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строителем;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музыкантом;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врачами,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Участие в организации выставок: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"Природа и фантазия";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"Любимая игрушка";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"Новогодняя композиция".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Экскурсии по городу, в парк. </a:t>
            </a:r>
          </a:p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Выставки работ, выполненных детьми и родителями: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"Моя улица";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"Подарок другу; </a:t>
            </a:r>
          </a:p>
          <a:p>
            <a:pPr lvl="1"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"Мама, папа,  я - дружная семья»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Оформление "Летописи группы".</a:t>
            </a:r>
          </a:p>
        </p:txBody>
      </p:sp>
    </p:spTree>
  </p:cSld>
  <p:clrMapOvr>
    <a:masterClrMapping/>
  </p:clrMapOvr>
  <p:transition spd="med">
    <p:pull dir="l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71600" y="620688"/>
            <a:ext cx="7632848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Наглядная педагогическая информация  </a:t>
            </a:r>
          </a:p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для родителей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Тематические выставки: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-"Воспитание у детей любви к природе";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-"Мой дом. Мой город";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-"Прогулки с детьми по городу";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-"Как знакомим детей с окружающим миром". </a:t>
            </a:r>
          </a:p>
          <a:p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Памятки для родителей: 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"Известные люди о воспитании любви к Родине"; </a:t>
            </a:r>
          </a:p>
          <a:p>
            <a:pPr lvl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"10 заповедей родителям"; </a:t>
            </a:r>
          </a:p>
          <a:p>
            <a:pPr lvl="1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"О воспитании у детей трудолюбия". </a:t>
            </a:r>
          </a:p>
          <a:p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Выставки детских работ, реклама книг, статей из газет и журналов на тему патриотического воспитания</a:t>
            </a:r>
            <a:endParaRPr lang="ru-RU" sz="16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Консультирование</a:t>
            </a:r>
            <a:r>
              <a:rPr lang="ru-RU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"Азбука общения";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"Как приучить детей охранять природу";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"Как рассказать детям о Великой Отечественной войне";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"Вместе с ребенком смотрим телепередачи о природе"</a:t>
            </a:r>
          </a:p>
        </p:txBody>
      </p:sp>
    </p:spTree>
  </p:cSld>
  <p:clrMapOvr>
    <a:masterClrMapping/>
  </p:clrMapOvr>
  <p:transition spd="med">
    <p:pull dir="l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259632" y="104991"/>
            <a:ext cx="612068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рганизационно - методическая работа</a:t>
            </a:r>
            <a:endParaRPr kumimoji="0" lang="ru-RU" sz="3600" b="1" i="1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755576" y="349225"/>
            <a:ext cx="756084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1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Вывод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Патриотическое воспитание дошкольников – проблема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архисложная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условиях современной жизни. Изменилась не только жизнь, но и мы сами. Мы гораздо больше, нежели раньше, знаем о себе и своей стране, больше видим, над большим задумываемся, обращаем внимание на те стороны нашей жизни, которых еще лет десять назад просто не замечали, мы стали ответственнее. Возможно именно в этом заключается главная причина столь радикального переосмысления содержания, целей и задач патриотического воспитания дошкольников. Чем образованнее, требовательнее к себе педагог, чем больше он знает о стране и происходящих событиях, тем сложнее ему воспитывать в детях чувство любви к Родине.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l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187624" y="873588"/>
            <a:ext cx="6408712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Литература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Новицкая, М. Ю.Наследие: патриотическое воспитание в детском саду / М. Ю. Новицкая. - Москва :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Линка-Пресс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2003. - 200 с.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Воронова, Е. А. Воспитать патриота : программы, мероприятия, игры / Е. А. Воронова. - Ростов на Дону : Феникс, 2008. - 282 с. - (Сердце отдаю детям).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Никонова. Л. Е. Патриотическое воспитание детей старшего дошкольного возраста - Минск : Нар.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асвета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1991. - 110 с. 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3568" y="1700808"/>
            <a:ext cx="77048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СПАСИБО    ЗА   ВНИМАНИЕ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l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337" name="Rectangle 1"/>
          <p:cNvSpPr>
            <a:spLocks noChangeArrowheads="1"/>
          </p:cNvSpPr>
          <p:nvPr/>
        </p:nvSpPr>
        <p:spPr bwMode="auto">
          <a:xfrm>
            <a:off x="1187624" y="885155"/>
            <a:ext cx="6264696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i="1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Актуальность</a:t>
            </a:r>
          </a:p>
          <a:p>
            <a:pPr marL="0" marR="0" lvl="0" indent="449263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настоящее время стремительно меняется жизнь, и вместе с ней меняемся и мы сами. Сегодня, благодаря многочисленным СМИ, люди получают информацию в большем размере, чем раньше, и гораздо правдоподобнее, чем в былые времена. К сожалению, некоторые меры, которые предпринимают политики, не всегда являются популярными. Поэтому патриотическое воспитание дошкольников на сегодняшний день является одним из приоритетных направлений в области образования. Чувство любви к городу должно воспитываться не только опираясь на прошлое нашего города,  но и на настоящее.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1187624" y="535033"/>
            <a:ext cx="648072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 патриотическим воспитанием детей мы понимаем взаимодействие взрослого и детей в совместной деятельности и общении, которое направлено на раскрытие и формирование в ребенке общечеловеческих нравственных качеств личности, приобщение к истокам национальной и региональной культуры, природе родного края, воспитание эмоционально-действенного отношения, чувства сопричастности, привязанности к окружающим.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492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b="1" i="1" dirty="0">
              <a:solidFill>
                <a:srgbClr val="00000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Патриотическое воспитание ребенка ‑ сложный педагогический процесс, в основе которого лежит формирование патриотизма как личностного качества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899592" y="343405"/>
            <a:ext cx="72008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З</a:t>
            </a:r>
            <a:r>
              <a:rPr kumimoji="0" lang="ru-RU" sz="36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адачи   воспитания патриотизма у дошкольников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воспитание у ребенка любви и привязанности к своей семье, дому, детскому саду, улице, городу;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формирование бережного отношения к природе и всему живому;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 воспитание уважения к труду;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развитие интереса к традициям и промыслам Донецкого региона;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формирование элементарных знаний о правах человека;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расширение представлений о городах Донецкой области;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знакомство детей с символами области  (герб, флаг);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развитие чувства ответственности и гордости за достижениями области;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формирование толерантности, чувства уважения к другим народам, их традициям.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755576" y="764705"/>
            <a:ext cx="676875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Задачи решаются во всех образовательных областях</a:t>
            </a:r>
            <a:endParaRPr lang="ru-RU" sz="2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pull dir="l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115616" y="548680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Поэтапная работа по  патриотическому  воспитанию реализуется по трем направлениям</a:t>
            </a:r>
          </a:p>
        </p:txBody>
      </p:sp>
      <p:graphicFrame>
        <p:nvGraphicFramePr>
          <p:cNvPr id="4" name="Схема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pull dir="l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3" name="Схема 2"/>
          <p:cNvGraphicFramePr/>
          <p:nvPr/>
        </p:nvGraphicFramePr>
        <p:xfrm>
          <a:off x="1403648" y="908720"/>
          <a:ext cx="6648400" cy="4408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3" name="Схема 2"/>
          <p:cNvGraphicFramePr/>
          <p:nvPr/>
        </p:nvGraphicFramePr>
        <p:xfrm>
          <a:off x="1259632" y="692696"/>
          <a:ext cx="6984776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pull dir="l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Шаблон ЛИСТ НА КНОПКАХ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aphicFrame>
        <p:nvGraphicFramePr>
          <p:cNvPr id="3" name="Схема 2"/>
          <p:cNvGraphicFramePr/>
          <p:nvPr/>
        </p:nvGraphicFramePr>
        <p:xfrm>
          <a:off x="971600" y="908720"/>
          <a:ext cx="7272808" cy="4552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pull dir="l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1213</Words>
  <Application>Microsoft Office PowerPoint</Application>
  <PresentationFormat>Экран (4:3)</PresentationFormat>
  <Paragraphs>164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42</cp:revision>
  <dcterms:created xsi:type="dcterms:W3CDTF">2015-10-23T16:55:22Z</dcterms:created>
  <dcterms:modified xsi:type="dcterms:W3CDTF">2015-12-04T19:12:26Z</dcterms:modified>
</cp:coreProperties>
</file>