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3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100" d="100"/>
          <a:sy n="100" d="100"/>
        </p:scale>
        <p:origin x="-29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9475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457800" y="720950"/>
            <a:ext cx="8360999" cy="23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4800" dirty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 тифлопедагога в работе по охране зрения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851921" y="3204275"/>
            <a:ext cx="4966754" cy="127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воспитатель МОУ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ачальная школа – детский сад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омпенсирующего вида № 53 г. Подольска</a:t>
            </a:r>
            <a:endParaRPr lang="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Саттарова Светлана Анатольевна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10" y="267494"/>
            <a:ext cx="716663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3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8521700" cy="608013"/>
          </a:xfrm>
        </p:spPr>
        <p:txBody>
          <a:bodyPr/>
          <a:lstStyle/>
          <a:p>
            <a:pPr algn="ctr"/>
            <a:r>
              <a:rPr lang="ru-RU" dirty="0" smtClean="0"/>
              <a:t>Обучающие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2" y="1275606"/>
            <a:ext cx="4272475" cy="33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78" y="1151062"/>
            <a:ext cx="421845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1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07825" y="1489950"/>
            <a:ext cx="8520599" cy="138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/>
              <a:t>                    СПАСИБО ЗА ВНИМАНИЕ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67494"/>
            <a:ext cx="8520599" cy="6480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Виды коррекционной работы.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55575" y="915565"/>
            <a:ext cx="7992889" cy="35283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SzPct val="100000"/>
            </a:pP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зрительного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восприятия;  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социально-бытовой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ориентировки;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нарушений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речи;       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осязания и мелкой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моторики;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ориентировка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пространстве;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ритмика;                                     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лечебная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физкультура</a:t>
            </a:r>
            <a:r>
              <a:rPr lang="ru" sz="2400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520599" cy="8909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dirty="0">
                <a:latin typeface="Times New Roman" pitchFamily="18" charset="0"/>
                <a:cs typeface="Times New Roman" pitchFamily="18" charset="0"/>
              </a:rPr>
              <a:t>Принципы коррекционно-педагогического и образовательных процессов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615672" cy="35097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общих, специфических, индивидуальных особенностей развития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детей;                                      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подход к диагностики и корреционной помощи детям с нарушением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зрения;            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перераспределение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учебного материала и изменения темпа его прохождения при соблюдения дидактических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требований;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подход;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офтальмо-гигиенических условий в группах и лечебных кабинетах и специального распорядка жизни, лечения, воспитания и обучения детей.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Тифлопедагог проводит занятия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ru" sz="2400" dirty="0">
                <a:solidFill>
                  <a:schemeClr val="bg2"/>
                </a:solidFill>
              </a:rPr>
              <a:t>развитие зрительного восприятия;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ru" sz="2400" dirty="0">
                <a:solidFill>
                  <a:schemeClr val="bg2"/>
                </a:solidFill>
              </a:rPr>
              <a:t>ориентировка в пространстве;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Char char="-"/>
            </a:pPr>
            <a:r>
              <a:rPr lang="ru" sz="2400" dirty="0">
                <a:solidFill>
                  <a:schemeClr val="bg2"/>
                </a:solidFill>
              </a:rPr>
              <a:t>социально-бытовая ориентировка</a:t>
            </a:r>
            <a:r>
              <a:rPr lang="ru" sz="3000" dirty="0">
                <a:solidFill>
                  <a:schemeClr val="bg2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504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itchFamily="18" charset="0"/>
                <a:cs typeface="Times New Roman" pitchFamily="18" charset="0"/>
              </a:rPr>
              <a:t>Требования к проведению корекционной работы: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627534"/>
            <a:ext cx="8520599" cy="42269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каждого ребенка с нарушением зрения возможностью получения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   офтальмологического лечения;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предупреждать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ухудшение состояния зрения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ребенка;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сочетать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задачи коррекционно-педагогической работы с рекомедация медицинских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специалистов;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владеть информацией о результатах исследования врача офтальмолога, знать остроту зрения ребенка, дни назначения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окклюзий;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данные рекомендации по лечению и следить за их выполнением, проводить зрительную гимнастику и физкультурные паузы по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методике;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оптимально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использовать наглядные пособия, применять специальные методы обучения.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599" cy="8223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dirty="0"/>
              <a:t>Воспитатель группы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11561" y="555526"/>
            <a:ext cx="7848871" cy="40133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полную ответственность за охрану жизни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детей;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совместно с тифлопедагогом;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обучает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игровой деятельности соответствии с возрастными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требованиями;      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и проводит фронтальные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занятия;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взаимосвязь  с родителями, представляет наглядную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информацию; 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контакты с детьми, обучает общению друг с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другом;                                                                                         </a:t>
            </a:r>
            <a:r>
              <a:rPr lang="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работу по формированию бытовых умений ребенка</a:t>
            </a:r>
            <a:r>
              <a:rPr lang="ru" sz="2000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8150" y="51471"/>
            <a:ext cx="8987699" cy="792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/>
              <a:t>Рекомендации для воспитателей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800" dirty="0"/>
              <a:t>(опираемся на программу Л.И. Плаксиной)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23528" y="699542"/>
            <a:ext cx="8508771" cy="40324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коррекционная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занятий;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рабочего места ребенка с нарушением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зрения;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зрительной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гимнастики;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к подбору картин и работы с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ними;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к качеству демонстрационного и раздаточного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материала;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по ознакомлению детей с величиной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предметов;                                                                       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коррекционно-педагогические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игры и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упражнения;  </a:t>
            </a:r>
            <a:r>
              <a:rPr lang="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перспективный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план работы воспитателя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8521700" cy="506413"/>
          </a:xfrm>
        </p:spPr>
        <p:txBody>
          <a:bodyPr/>
          <a:lstStyle/>
          <a:p>
            <a:pPr algn="ctr"/>
            <a:r>
              <a:rPr lang="ru-RU" dirty="0" smtClean="0"/>
              <a:t>Для зрительного восприятия</a:t>
            </a:r>
            <a:endParaRPr lang="ru-RU" dirty="0"/>
          </a:p>
        </p:txBody>
      </p:sp>
      <p:pic>
        <p:nvPicPr>
          <p:cNvPr id="1026" name="Picture 2" descr="C:\Users\user\Desktop\зр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3924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3598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8521700" cy="608013"/>
          </a:xfrm>
        </p:spPr>
        <p:txBody>
          <a:bodyPr/>
          <a:lstStyle/>
          <a:p>
            <a:pPr algn="ctr"/>
            <a:r>
              <a:rPr lang="ru-RU" dirty="0" smtClean="0"/>
              <a:t>Для развития мелкой моторики рук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4040"/>
            <a:ext cx="4032448" cy="32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47" y="1194040"/>
            <a:ext cx="3960440" cy="36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1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382</Words>
  <Application>Microsoft Office PowerPoint</Application>
  <PresentationFormat>Экран (16:9)</PresentationFormat>
  <Paragraphs>24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Roboto</vt:lpstr>
      <vt:lpstr>Times New Roman</vt:lpstr>
      <vt:lpstr>geometric</vt:lpstr>
      <vt:lpstr>Совместная деятельность воспитателя и тифлопедагога в работе по охране зрения</vt:lpstr>
      <vt:lpstr>Виды коррекционной работы.</vt:lpstr>
      <vt:lpstr>Принципы коррекционно-педагогического и образовательных процессов</vt:lpstr>
      <vt:lpstr>Тифлопедагог проводит занятия  </vt:lpstr>
      <vt:lpstr>Требования к проведению корекционной работы:</vt:lpstr>
      <vt:lpstr>Воспитатель группы</vt:lpstr>
      <vt:lpstr>Рекомендации для воспитателей  (опираемся на программу Л.И. Плаксиной)</vt:lpstr>
      <vt:lpstr>Для зрительного восприятия</vt:lpstr>
      <vt:lpstr>Для развития мелкой моторики рук</vt:lpstr>
      <vt:lpstr>Презентация PowerPoint</vt:lpstr>
      <vt:lpstr>Обучающие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воспитателя и тифлопедагога в работе по охране зрения</dc:title>
  <cp:lastModifiedBy>user</cp:lastModifiedBy>
  <cp:revision>6</cp:revision>
  <dcterms:modified xsi:type="dcterms:W3CDTF">2015-12-24T13:03:50Z</dcterms:modified>
</cp:coreProperties>
</file>