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2" r:id="rId12"/>
    <p:sldId id="263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1038F-3AA7-4727-9138-83D7B7D94719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87CC9-5410-4BB6-AEB1-A985AB9EE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E8B06-234D-4A44-AFE0-A4C4245FB9EA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81A6445-2856-437D-A130-68EC303BF9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E8B06-234D-4A44-AFE0-A4C4245FB9EA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6445-2856-437D-A130-68EC303BF9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E8B06-234D-4A44-AFE0-A4C4245FB9EA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6445-2856-437D-A130-68EC303BF9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E8B06-234D-4A44-AFE0-A4C4245FB9EA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81A6445-2856-437D-A130-68EC303BF9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E8B06-234D-4A44-AFE0-A4C4245FB9EA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6445-2856-437D-A130-68EC303BF9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E8B06-234D-4A44-AFE0-A4C4245FB9EA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6445-2856-437D-A130-68EC303BF9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E8B06-234D-4A44-AFE0-A4C4245FB9EA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81A6445-2856-437D-A130-68EC303BF9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E8B06-234D-4A44-AFE0-A4C4245FB9EA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6445-2856-437D-A130-68EC303BF9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E8B06-234D-4A44-AFE0-A4C4245FB9EA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6445-2856-437D-A130-68EC303BF9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E8B06-234D-4A44-AFE0-A4C4245FB9EA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6445-2856-437D-A130-68EC303BF9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E8B06-234D-4A44-AFE0-A4C4245FB9EA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6445-2856-437D-A130-68EC303BF9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A9E8B06-234D-4A44-AFE0-A4C4245FB9EA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81A6445-2856-437D-A130-68EC303BF9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1142984"/>
            <a:ext cx="7143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Первый тоненький ледок, чем опасен он, дружок?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00496" y="5143512"/>
            <a:ext cx="4786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Воспитатель подготовительной гр.:</a:t>
            </a: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Гончарова Галина Викторовна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Проверяем…что Льдинки не тонут в воде</a:t>
            </a:r>
            <a:endParaRPr lang="ru-RU" dirty="0"/>
          </a:p>
        </p:txBody>
      </p:sp>
      <p:pic>
        <p:nvPicPr>
          <p:cNvPr id="5" name="Содержимое 4" descr="SAM_446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071678"/>
            <a:ext cx="4191000" cy="3143250"/>
          </a:xfrm>
        </p:spPr>
      </p:pic>
      <p:pic>
        <p:nvPicPr>
          <p:cNvPr id="6" name="Содержимое 5" descr="SAM_4468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33625"/>
            <a:ext cx="4343400" cy="3257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857232"/>
            <a:ext cx="800105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ea typeface="Calibri" pitchFamily="34" charset="0"/>
                <a:cs typeface="Times New Roman" pitchFamily="18" charset="0"/>
              </a:rPr>
              <a:t>      Результаты проекта: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ea typeface="Times New Roman" pitchFamily="18" charset="0"/>
                <a:cs typeface="Times New Roman" pitchFamily="18" charset="0"/>
              </a:rPr>
              <a:t>реализация проекта способствовала овладению детьми элементарными знаниями о правилах безопасного поведения в зимнее время года, формированию навыков сознательного отношения к соблюдению этих правил, развитию способностей к предвидению возможной опасности зимой на улице. Дети стали проявлять интерес к собственной безопасности и сохранению здоровья.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ea typeface="Times New Roman" pitchFamily="18" charset="0"/>
                <a:cs typeface="Times New Roman" pitchFamily="18" charset="0"/>
              </a:rPr>
              <a:t>      Работа в проекте позволила донести до каждого ребенка необходимость неукоснительного выполнения правил, как залога его здоровья и безопасности.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ea typeface="Times New Roman" pitchFamily="18" charset="0"/>
                <a:cs typeface="Times New Roman" pitchFamily="18" charset="0"/>
              </a:rPr>
              <a:t>Участие в проекте родителей повысило значимость проводимой работы, показало актуальность и необходимость взаимодействия взрослого и ребенка в решении задач безопасности.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ea typeface="Times New Roman" pitchFamily="18" charset="0"/>
                <a:cs typeface="Arial" pitchFamily="34" charset="0"/>
              </a:rPr>
              <a:t>Данный проект позволил сделать процесс приобщения детей к правилам безопасности более интересным, доступным, значимым.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285728"/>
            <a:ext cx="842968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ea typeface="Calibri" pitchFamily="34" charset="0"/>
                <a:cs typeface="Times New Roman" pitchFamily="18" charset="0"/>
              </a:rPr>
              <a:t>Памятка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ea typeface="Calibri" pitchFamily="34" charset="0"/>
                <a:cs typeface="Times New Roman" pitchFamily="18" charset="0"/>
              </a:rPr>
              <a:t>Правила безопасной зимней прогулки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ea typeface="Calibri" pitchFamily="34" charset="0"/>
                <a:cs typeface="Times New Roman" pitchFamily="18" charset="0"/>
              </a:rPr>
              <a:t>Одевать шапку, варежки и застегиваться нужно не выходя из дома, чтобы холодный воздух не проник под одежду.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ea typeface="Calibri" pitchFamily="34" charset="0"/>
                <a:cs typeface="Times New Roman" pitchFamily="18" charset="0"/>
              </a:rPr>
              <a:t>Нельзя есть снег и грызть сосульки, прикасаться к металлу.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cs typeface="Arial" pitchFamily="34" charset="0"/>
            </a:endParaRPr>
          </a:p>
          <a:p>
            <a:pPr lvl="0"/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ea typeface="Calibri" pitchFamily="34" charset="0"/>
                <a:cs typeface="Times New Roman" pitchFamily="18" charset="0"/>
              </a:rPr>
              <a:t>На улице надо идти посередине тротуара, подальше от домов, потому что с крыши может обвалиться снег или упасть сосулька, и ни в коем случае нельзя заходить в огражденные зоны. 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rgbClr val="000099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ea typeface="Calibri" pitchFamily="34" charset="0"/>
                <a:cs typeface="Times New Roman" pitchFamily="18" charset="0"/>
              </a:rPr>
              <a:t>Кататься на коньках, лыжах можно только в специально отведенных для этого местах.</a:t>
            </a:r>
          </a:p>
          <a:p>
            <a:pPr lvl="0">
              <a:buFont typeface="Arial" pitchFamily="34" charset="0"/>
              <a:buChar char="•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ea typeface="Calibri" pitchFamily="34" charset="0"/>
                <a:cs typeface="Times New Roman" pitchFamily="18" charset="0"/>
              </a:rPr>
              <a:t>И нельзя кататься с горок, которые расположены рядом с дорогой!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rgbClr val="000099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ea typeface="Calibri" pitchFamily="34" charset="0"/>
                <a:cs typeface="Times New Roman" pitchFamily="18" charset="0"/>
              </a:rPr>
              <a:t>Кататься на санках стоя нельзя! Опасно привязывать санки друг к другу!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rgbClr val="000099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ea typeface="Calibri" pitchFamily="34" charset="0"/>
                <a:cs typeface="Times New Roman" pitchFamily="18" charset="0"/>
              </a:rPr>
              <a:t>Особенно внимательно зимой нужно переходить дорогу – машина на скользкой дороге не сможет остановиться сразу!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ea typeface="Calibri" pitchFamily="34" charset="0"/>
              <a:cs typeface="Times New Roman" pitchFamily="18" charset="0"/>
            </a:endParaRPr>
          </a:p>
          <a:p>
            <a:pPr lvl="0"/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/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/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/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im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4286256"/>
            <a:ext cx="2575330" cy="1928826"/>
          </a:xfrm>
          <a:prstGeom prst="rect">
            <a:avLst/>
          </a:prstGeom>
        </p:spPr>
      </p:pic>
      <p:pic>
        <p:nvPicPr>
          <p:cNvPr id="9" name="Рисунок 8" descr="106876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786578" y="4000504"/>
            <a:ext cx="1831908" cy="2643182"/>
          </a:xfrm>
          <a:prstGeom prst="rect">
            <a:avLst/>
          </a:prstGeom>
        </p:spPr>
      </p:pic>
      <p:pic>
        <p:nvPicPr>
          <p:cNvPr id="10" name="Рисунок 9" descr="zimniye-zabavy-dete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65" y="4186160"/>
            <a:ext cx="3571900" cy="25242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14620"/>
            <a:ext cx="8686800" cy="841248"/>
          </a:xfrm>
        </p:spPr>
        <p:txBody>
          <a:bodyPr>
            <a:noAutofit/>
          </a:bodyPr>
          <a:lstStyle/>
          <a:p>
            <a:pPr algn="ctr"/>
            <a:r>
              <a:rPr lang="ru-RU" sz="8800" dirty="0" smtClean="0"/>
              <a:t>Спасибо за внимание!!!</a:t>
            </a: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8662" y="857232"/>
            <a:ext cx="72152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ea typeface="Calibri" pitchFamily="34" charset="0"/>
                <a:cs typeface="Times New Roman" pitchFamily="18" charset="0"/>
              </a:rPr>
              <a:t>Цель проекта: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ea typeface="Calibri" pitchFamily="34" charset="0"/>
                <a:cs typeface="Times New Roman" pitchFamily="18" charset="0"/>
              </a:rPr>
              <a:t>  повышение знаний воспитанников, сотрудников и родителей ОУ по вопросам безопасного поведения на воде в зимний период,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ea typeface="Times New Roman" pitchFamily="18" charset="0"/>
                <a:cs typeface="Times New Roman" pitchFamily="18" charset="0"/>
              </a:rPr>
              <a:t>формировать у детей культуру безопасного поведения на улице в зимний период времени.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0100" y="2500306"/>
            <a:ext cx="664373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ea typeface="Calibri" pitchFamily="34" charset="0"/>
                <a:cs typeface="Times New Roman" pitchFamily="18" charset="0"/>
              </a:rPr>
              <a:t>Задачи: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ea typeface="Calibri" pitchFamily="34" charset="0"/>
                <a:cs typeface="Times New Roman" pitchFamily="18" charset="0"/>
              </a:rPr>
              <a:t>Познакомить с новой информацией по теме;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ea typeface="Calibri" pitchFamily="34" charset="0"/>
                <a:cs typeface="Times New Roman" pitchFamily="18" charset="0"/>
              </a:rPr>
              <a:t>Дать детям первоначальные знания о правилах безопасного поведения в природе в зимний период;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ea typeface="Calibri" pitchFamily="34" charset="0"/>
                <a:cs typeface="Times New Roman" pitchFamily="18" charset="0"/>
              </a:rPr>
              <a:t>Приобщать детей к правилам безопасного поведения во время зимних игр;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ea typeface="Calibri" pitchFamily="34" charset="0"/>
                <a:cs typeface="Times New Roman" pitchFamily="18" charset="0"/>
              </a:rPr>
              <a:t>Развивать способности у детей к предвидению возможной опасности;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ea typeface="Calibri" pitchFamily="34" charset="0"/>
                <a:cs typeface="Times New Roman" pitchFamily="18" charset="0"/>
              </a:rPr>
              <a:t>Привлечь родителей к проблеме формирования у детей элементарных представлений о безопасности в зимнее время года.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1142984"/>
            <a:ext cx="72152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ea typeface="Calibri" pitchFamily="34" charset="0"/>
                <a:cs typeface="Times New Roman" pitchFamily="18" charset="0"/>
              </a:rPr>
              <a:t>Предполагаемый результат: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ea typeface="Calibri" pitchFamily="34" charset="0"/>
                <a:cs typeface="Times New Roman" pitchFamily="18" charset="0"/>
              </a:rPr>
              <a:t>Дети будут знать  основные правила безопасного поведения на прогулке в зимнее время, соблюдать эти правила;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ea typeface="Calibri" pitchFamily="34" charset="0"/>
                <a:cs typeface="Times New Roman" pitchFamily="18" charset="0"/>
              </a:rPr>
              <a:t>Дети будут проявлять интерес к собственной безопасности и безопасности окружающих;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ea typeface="Calibri" pitchFamily="34" charset="0"/>
                <a:cs typeface="Times New Roman" pitchFamily="18" charset="0"/>
              </a:rPr>
              <a:t>Родители  будут соблюдать с детьми правила безопасного поведения на прогулке в зимнее время года.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cs typeface="Arial" pitchFamily="34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63863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Мы с детьми проводим эксперимент</a:t>
            </a:r>
            <a:endParaRPr lang="ru-RU" dirty="0"/>
          </a:p>
        </p:txBody>
      </p:sp>
      <p:pic>
        <p:nvPicPr>
          <p:cNvPr id="5" name="Содержимое 4" descr="SAM_437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1928802"/>
            <a:ext cx="4191000" cy="3248033"/>
          </a:xfrm>
        </p:spPr>
      </p:pic>
      <p:pic>
        <p:nvPicPr>
          <p:cNvPr id="6" name="Содержимое 5" descr="SAM_438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3438" y="2285992"/>
            <a:ext cx="4343400" cy="3257550"/>
          </a:xfrm>
        </p:spPr>
      </p:pic>
      <p:sp>
        <p:nvSpPr>
          <p:cNvPr id="7" name="TextBox 6"/>
          <p:cNvSpPr txBox="1"/>
          <p:nvPr/>
        </p:nvSpPr>
        <p:spPr>
          <a:xfrm>
            <a:off x="285720" y="5286388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Беседа по теме «Безопасное поведение в зимние время года»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643438" y="5715016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Мы с детьми делаем цветную воду для эксперимента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43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1" y="357166"/>
            <a:ext cx="3929089" cy="2946817"/>
          </a:xfrm>
          <a:prstGeom prst="rect">
            <a:avLst/>
          </a:prstGeom>
        </p:spPr>
      </p:pic>
      <p:pic>
        <p:nvPicPr>
          <p:cNvPr id="3" name="Рисунок 2" descr="SAM_439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357686" y="2071678"/>
            <a:ext cx="4595813" cy="34468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720" y="3429000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 показываю как правильно залить воду в ячейку для заморозки льда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357686" y="5643578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Теперь дети сами наполняют ячейки цветной водой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43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214290"/>
            <a:ext cx="7048517" cy="52863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57290" y="5786454"/>
            <a:ext cx="70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После заморозки, у нас получились вот таки цветные льдинки!!!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тяжелее вода или снег?</a:t>
            </a:r>
            <a:endParaRPr lang="ru-RU" dirty="0"/>
          </a:p>
        </p:txBody>
      </p:sp>
      <p:pic>
        <p:nvPicPr>
          <p:cNvPr id="4" name="Рисунок 3" descr="SAM_44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1643050"/>
            <a:ext cx="6453201" cy="483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44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57166"/>
            <a:ext cx="4000528" cy="30003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58" y="3786190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Детки рассматривают льдинки…</a:t>
            </a:r>
            <a:endParaRPr lang="ru-RU" dirty="0"/>
          </a:p>
        </p:txBody>
      </p:sp>
      <p:pic>
        <p:nvPicPr>
          <p:cNvPr id="4" name="Рисунок 3" descr="SAM_446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500042"/>
            <a:ext cx="3643320" cy="4857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57752" y="5643578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Посмотрим, сколько воды станет из растаявшего снега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 вот наш результат!</a:t>
            </a:r>
            <a:endParaRPr lang="ru-RU" dirty="0"/>
          </a:p>
        </p:txBody>
      </p:sp>
      <p:pic>
        <p:nvPicPr>
          <p:cNvPr id="5" name="Рисунок 4" descr="SAM_44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785926"/>
            <a:ext cx="3268271" cy="43576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4857760"/>
            <a:ext cx="4143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результате мы получили, что при комнатной температуре снег растаял, и воды оказалось в 2 раза меньше.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217</TotalTime>
  <Words>496</Words>
  <Application>Microsoft Office PowerPoint</Application>
  <PresentationFormat>Экран (4:3)</PresentationFormat>
  <Paragraphs>43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Слайд 1</vt:lpstr>
      <vt:lpstr>Слайд 2</vt:lpstr>
      <vt:lpstr>Слайд 3</vt:lpstr>
      <vt:lpstr>Мы с детьми проводим эксперимент</vt:lpstr>
      <vt:lpstr>Слайд 5</vt:lpstr>
      <vt:lpstr>Слайд 6</vt:lpstr>
      <vt:lpstr>Что тяжелее вода или снег?</vt:lpstr>
      <vt:lpstr>Слайд 8</vt:lpstr>
      <vt:lpstr>И вот наш результат!</vt:lpstr>
      <vt:lpstr>Проверяем…что Льдинки не тонут в воде</vt:lpstr>
      <vt:lpstr>Слайд 11</vt:lpstr>
      <vt:lpstr>Слайд 12</vt:lpstr>
      <vt:lpstr>Спасибо за внимание!!!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10</cp:revision>
  <dcterms:created xsi:type="dcterms:W3CDTF">2016-01-10T13:57:02Z</dcterms:created>
  <dcterms:modified xsi:type="dcterms:W3CDTF">2016-01-12T19:11:31Z</dcterms:modified>
</cp:coreProperties>
</file>