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835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609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468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446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81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98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20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772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310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819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431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6F63-5AB9-47E3-89BC-7DA05DADB7B4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DC215-4810-40BB-A1EB-CA0B52305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75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3600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Comic Sans MS" panose="030F0702030302020204" pitchFamily="66" charset="0"/>
              </a:rPr>
              <a:t>З</a:t>
            </a:r>
            <a:r>
              <a:rPr lang="ru-RU" b="1" dirty="0" err="1" smtClean="0">
                <a:latin typeface="Comic Sans MS" panose="030F0702030302020204" pitchFamily="66" charset="0"/>
              </a:rPr>
              <a:t>доровьесберегающая</a:t>
            </a:r>
            <a:r>
              <a:rPr lang="ru-RU" b="1" dirty="0" smtClean="0">
                <a:latin typeface="Comic Sans MS" panose="030F0702030302020204" pitchFamily="66" charset="0"/>
              </a:rPr>
              <a:t> деятельность </a:t>
            </a:r>
            <a:r>
              <a:rPr lang="ru-RU" b="1" dirty="0">
                <a:latin typeface="Comic Sans MS" panose="030F0702030302020204" pitchFamily="66" charset="0"/>
              </a:rPr>
              <a:t>(физкультурно-оздоровительная работа) в современном детском саду.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8850" y="3861048"/>
            <a:ext cx="6400800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Выполнила: </a:t>
            </a:r>
            <a:endParaRPr lang="ru-RU" sz="18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Крутикова </a:t>
            </a:r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И.В.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Воспитатель 1КК,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МБДОУ «Детский сад № 49 </a:t>
            </a:r>
            <a:r>
              <a:rPr lang="ru-RU" sz="1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общеразвивающего</a:t>
            </a:r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вида»,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Свердловская </a:t>
            </a:r>
            <a:r>
              <a:rPr lang="ru-RU" sz="1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облась</a:t>
            </a:r>
            <a:r>
              <a:rPr lang="ru-RU" sz="1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г. Полевской</a:t>
            </a:r>
            <a:endParaRPr lang="ru-RU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01208"/>
            <a:ext cx="1287413" cy="13835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4867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46436"/>
            <a:ext cx="1503437" cy="1615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64256"/>
            <a:ext cx="6336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/>
              </a:rPr>
              <a:t>Спасибо за внимание</a:t>
            </a:r>
            <a:endParaRPr lang="ru-RU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842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9200"/>
            <a:ext cx="1340071" cy="1440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4452" y="260648"/>
            <a:ext cx="8424936" cy="673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u="sng" dirty="0" smtClean="0">
                <a:effectLst/>
                <a:latin typeface="Times New Roman"/>
                <a:ea typeface="Calibri"/>
              </a:rPr>
              <a:t>Организация и анализ физкультурно-оздоровительной работы:</a:t>
            </a:r>
          </a:p>
          <a:p>
            <a:pPr indent="450215"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Утренняя гимнастика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традиционная,  ритмическая, игровая, сюжетная, с использованием полосы препятствий, с использование простейших тренажеров, бег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– ежедневно в помещении или на открытом воздухе.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П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равильно подобранные комплексы физических упражнений, растормаживают нервную систему детей после сна, активизируют деятельность всех внутренних органов и систем, повышают физиологические процессы обмена, увеличивают возбудимость коры головного мозга, а также реактивность всей центральной нервной системы.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НОД</a:t>
            </a:r>
            <a:r>
              <a:rPr lang="ru-RU" sz="16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Традиционное (классическое занятие) – круговая тренировка; занятие тренировочного типа для отработки определённых движений или упражнений;  комплексное занятие, объединенное одним игровым сюжетом и включающее задания по развитию речи и музыкального номера; обучающее занятие, на котором разучиваются новые упражнения; занятия-соревнования, построенное на командных играх и играх-эстафетах; двигательные рассказы; сюжетно-игровые занятия; занятия ритмической гимнастикой; самостоятельное занятие по интересам; занятие с использованием тренажёров;  контрольное занятие, направленное на выявление отставания в развитии моторики ребёнка и пути их устранения.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– 3 раза в неделю, одно занятие на улице.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Calibri"/>
              </a:rPr>
              <a:t>С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пособствует совершенствованию психических свойств ребёнка,  его всестороннему развитию.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000" b="1" i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9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01208"/>
            <a:ext cx="1359421" cy="1460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640961" cy="589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Двигательная разминка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– 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Состоит из 3-4 игровых упражнений, а также произвольных движений детей с использованием разнообразных пособий – скакалок, кегле, мячей, обручей, ракеток. В конце проводятся различные дыхательные упражнения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- ежедневно, во время большого перерыва между занятиями.</a:t>
            </a:r>
          </a:p>
          <a:p>
            <a:pPr indent="449263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Назначение двигательной разминки заключается в предотвращении утомления у детей и снятия эмоционального и физического напряжения в процессе умственной деятельности. </a:t>
            </a:r>
            <a:endParaRPr lang="ru-RU" sz="1600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Дыхательная гимнастика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занимает важное место в оздоровлении детей. Из-за малой подвижности, плохих экологических условий, не правильного образа жизни, дети часто страдают хроническими болезнями дыхательных путей (ринит, тонзиллит, аденоид). Это приводит к тому, что дети начинают дышать ртом, что в свою очередь  приводит к заболеваниям горла, легких, бронхов. Дыхательная гимнастика направлена на то, чтобы научить детей вдыхать носом, удлинять выдох. Это помогает улучшить процесс дыхания, очистить органы дыхания, обеспечит возможность правильного вдоха.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Правильное дыхание стимулирует работу сердца, мозга, нервной системы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Регулярные занятия дыхательной гимнастикой способствуют профилактике болезней дыхательных путей, воспитанию правильного речевого дыхания, тренировке дыхательной мускулатуры, улучшает мозговое кровообращение.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82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95830"/>
            <a:ext cx="1287413" cy="1383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776245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Физкультминутка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Упражнения общеразвивающего воздействия, подвижная игра, дидактическая игра с разными движениями, танцевальные движения и игровые упражнения. Действие может сопровождаться текстовкой.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Проводится воспитателем по мере необходимости во время НОД.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Цель проведения физкультурной минутки – повысить или удержать умственную работоспособность детей на занятиях (по счету, развитию речи и т. п.), обеспечить кратковременный активный отдых для дошкольников во время занятий, когда значительную нагрузку испытывают органы зрения и слуха; мышцы туловища, особенно спины, находящиеся в статическом состоянии; мышцы кисти работающей руки.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Динамический час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подвижные игры с разной интенсивностью; игры-эстафеты; сюжетные двигательные задания; командные спортивные игры;  самостоятельные занятия детей на комплексах и тренажёрах, и др. Отсутствие строгой регламентации, учет интересов и желания детей в выборе упражнений, пособий и игр.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Активизация двигательной деятельности  детей; развитие двигательных способностей: ловкости, силы, выносливости; развитие коммуникативных качеств. Динамический час необходим для формирования двигательных навыков.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579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18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Бодрящая гимнастика после дневного сна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разминка в постели; О.Р.У.; подвижные игры и танцевальные движения; релаксационные упражнения; «дорожка здоровья» (солевая дорожка, массажные коврики, перепрыгивание через различные предметы).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– Ежедневно.</a:t>
            </a:r>
            <a:endParaRPr lang="ru-RU" b="1" dirty="0" smtClean="0">
              <a:solidFill>
                <a:srgbClr val="C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Гимнастика после сна позволяет пробудить организм, нормализовать кровообращение, снять вялость и сонливость, быстрее прийти в бодрое состояние и настроение.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Прогулки-походы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переход к месту отдыха с преодолением различных естественных препятствий; наблюдение в природе и сбор различного материала;  беседа с использованием художественного слова и различных слов к детям;  выполнение имитационных движений (подражание действиям птиц, насекомых, зверей);  подвижные и дидактические игры; физкультурное занятие или комплекс игр и физкультурных упражнений; комплекс упражнений общеразвивающего воздействия, проводимый в игровой форме; упражнения на природной полосе препятствий; самостоятельные игры; игровые упражнения, подобранные с учётом уровня развития двигательной активности детей.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- 2-3 раза в месяц. В первой половине дня за счет времени, отведенного на утреннюю прогулку и физкультурное занятие.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Одной из задач прогулок-походов является совершенствование движений в естественных условиях, обогащение двигательного опыта детей.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5123" name="Picture 3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059" y="5157192"/>
            <a:ext cx="1431429" cy="15383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956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431429" cy="15383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781" y="188640"/>
            <a:ext cx="8712968" cy="674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Логоритмическая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гимнастика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дыхательная гимнастика; пальчиковая гимнастика; подвижная игра; общеразвивающие игры; массаж и самомассаж; психотерапия; музыкотерапия.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Используется на физкультурных и музыкальных занятиях, на утренней гимнастике, во время физкультминуток, гимнастике после дневного сна, в подвижных играх, во время прогулок, а также на физкультурных праздниках и досугах.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Включение в разные виды занятий по физической культуре считалок, поговорок, загадок способствуют формированию звуковой культуры речи и развитию интереса детей к разным движениям.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Логоритмика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– одно из наиболее эффективных средств речевого оздоровления, музыкально-ритмического и физического воспитания детей дошкольного возраста. Ее цели и задачи очень велики. Это - приобретение и формирование двигательных умений и навыков посредством ритмических движений, согласованных со словами и музыкальным сопровождением.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Самостоятельная двигательная деятельность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разнообразие видов и способов движений с различными игрушками, пособиями; парные и совместные игры; показ новых движений и игр; показ вариативного использование спортивного инвентаря; совместное строительство «полосы препятствия»;  сюжетно-ролевые игры. -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Ежедневно под руководством воспитателя (в помещении или на открытом воздухе).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В ходе самостоятельной двигательной деятельности ребенок пробует свои силы, проявляет инициативу, закрепляет умения и удовлетворяет естественные потребности в движении.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53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213066"/>
            <a:ext cx="1359421" cy="14609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776245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Подвижные игры и физические упражнения на прогулке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активные двигательные действия, обусловленные сюжетом и правилами игры; самостоятельные, групповые, совместные игры; игры малой подвижности; игры с элементами спортивных упражнений, на развитие ловкости, быстроты движений, скорости, внимания, координации;  игры с предметами; преодоление полосы препятствий; подвижные игры соревновательного характера, игры-эстафеты.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Ежедневно во время утренней прогулки, подгруппами, подобранными с учётом уровня двигательной активности детей.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Calibri"/>
              </a:rPr>
              <a:t>О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казывает благотворное влияние на общее состояние здоровья детей: улучшается аппетит, укрепляется нервная система, повышается сопротивление организма к различным заболеваниям.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Оздоровительный бег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бессистемная пробежка вокруг детского сада или спортивной площадки;  спортивная ходьба.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Два раза в неделю во время утренней прогулки.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47675" algn="l"/>
              </a:tabLs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	Бег – эффективное средство развития многих функций организма: приводит в форму все группы мышц; тренирует </a:t>
            </a: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сердечнососудистую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систему; укрепляет 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иммунную систему, центральную нервную систему;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способствует закаливанию; развивает личные качества, такие как самоконтроль, целеустремлённость, выносливость.</a:t>
            </a:r>
            <a:endParaRPr lang="ru-RU" sz="1600" b="1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9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Индивидуальная работа по развитию движений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игровые упражнения индивидуально характера на развитие быстроты, скорости;  элементы спортивных упражнений.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Ежедневно (во время дневной и утренней прогулки).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Учить детей сохранять правильную осанку, способствовать пропорциональному развитию всех групп мышц. Приобщать детей к здоровому образу жизни.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Неделя здоровья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беседы, спортивные игры, обсуждения, соревнования, спортивные развлечения;  выпуск газет на тему ЗОЖ; консультации для родителей.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- 2-3 раза в год.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Пропаганда здорового образа жизни среди родителей способствует тому, что они стараются больше внимания уделять своему здоровью и здоровью своих детей: занимаются с ними физкультурой, выполняют элементарные самомассажи, корригирующую гимнастику, записывают детей в спортивные секции.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C00000"/>
              </a:solidFill>
              <a:effectLst/>
              <a:latin typeface="Times New Roman"/>
              <a:ea typeface="Calibri"/>
            </a:endParaRPr>
          </a:p>
          <a:p>
            <a:pPr indent="447675" algn="just">
              <a:lnSpc>
                <a:spcPct val="115000"/>
              </a:lnSpc>
              <a:spcAft>
                <a:spcPts val="0"/>
              </a:spcAft>
              <a:tabLst>
                <a:tab pos="447675" algn="l"/>
              </a:tabLst>
            </a:pP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Физкультурный досуг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спортивно-театрализованное развлечение; сюжетная игра;  игровое занятие по русской народной сказке;  игра- путешествие.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- 2-3 раза в месяц.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	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Одна из наиболее эффективных форм активного отдыха. Повышает интерес к занятиям, оказывает благотворное воздействие на организм ребёнка, закрепляет двигательные умения и навыки, развивает быстроту, ловкость, выдержку, внимание, смелость, упорство, организованность, способствует воспитанию чувства коллективизма, дружбы.</a:t>
            </a:r>
            <a:endParaRPr lang="ru-RU" sz="1050" b="1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8194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067" y="5229199"/>
            <a:ext cx="1359421" cy="1460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368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3 КУРС\ИКТ\digry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01208"/>
            <a:ext cx="1359421" cy="1460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188640"/>
            <a:ext cx="8776245" cy="662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Физкультурно-спортивные праздники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весёлые старты; малые олимпийские игры; развлечения.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- 2-3 раза в год (на открытом воздухе или в зале).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Способствует совершенствованию двигательных умений детей, формированию у них интереса и потребности в занятиях физическими упражнениями.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Участие родителей в физкультурно-оздоровительных, массовых мероприятиях детского сада</a:t>
            </a:r>
            <a:r>
              <a:rPr lang="ru-RU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анкетирование родителей:  «Сотрудничество детского сада и семьи при проведении физкультурных мероприятий»; сбор сведений о составе семьи и проживающих вместе, анализ медкарт и мониторинг уровня психофизического развития каждого ребёнка;  создание родительских уголков, папок-передвижек «Здоровый ребёнок»; спортивные соревнования «Папа, мама и я – спортивная семья»;  физкультурные досуги по ОБЖ. 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 Во время подготовки и проведения физкультурных досугов, праздников, неделя здоровья, туристических походов, посещение открытых занятий.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Осуществление на деле, а не на словах индивидуального и дифференцированного подхода к родителям по существу и есть основной принцип работы ДОУ с семьёй!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Даже самая современная физкультурно-оздоровительная работа в ДОУ не принесёт положительных результатов, если она не будет реализована совместно с семьёй!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«Сотрудничество – надолго оставшееся богатство не только для родителя ребёнка, но и для общества в целом». Э. Эриксон.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 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973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1388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Здоровьесберегающая деятельность (физкультурно-оздоровительная работа) в современном детском саду.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подходов к здоровьесберегающей деятельности (физкультурно-оздоровительная работа) в современном детском саду.</dc:title>
  <dc:creator>Пользователь Windows</dc:creator>
  <cp:lastModifiedBy>Пользователь Windows</cp:lastModifiedBy>
  <cp:revision>9</cp:revision>
  <dcterms:created xsi:type="dcterms:W3CDTF">2017-01-02T07:21:47Z</dcterms:created>
  <dcterms:modified xsi:type="dcterms:W3CDTF">2017-03-18T08:25:20Z</dcterms:modified>
</cp:coreProperties>
</file>