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72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FB44-7079-45BE-A90F-F25D41FAA9F4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5391B-D511-4F6A-8545-335A59AA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5391B-D511-4F6A-8545-335A59AAED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6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46A29A-4BEE-4FFD-B252-C56C2FB6F4E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FC7FAF-6061-4B34-9670-94118455A9F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Муниципальное  бюджетное  дошкольное  образовательное  учреждение  детский сад № 41 комбинированного вида.</a:t>
            </a:r>
            <a:b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1"/>
            <a:ext cx="8784976" cy="666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социально-коммуникативному развитию для 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коррекционной группы</a:t>
            </a:r>
            <a:r>
              <a:rPr lang="ru-RU" sz="2400" b="1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«Путешествие по сказкам А.С. Пушкина»</a:t>
            </a:r>
          </a:p>
          <a:p>
            <a:pPr lvl="1" algn="ctr">
              <a:spcBef>
                <a:spcPct val="2000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Автор  проекта:</a:t>
            </a:r>
          </a:p>
          <a:p>
            <a:pPr lvl="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Конухина М. 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 п. Большие-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Вязёмы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2018 год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lvl="4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4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4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35112"/>
            <a:ext cx="4173860" cy="75088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Рисование по сказкам  А.с.пушкина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247455" cy="75088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Рисунки </a:t>
            </a:r>
            <a:r>
              <a:rPr lang="ru-RU" sz="1600" dirty="0"/>
              <a:t> </a:t>
            </a:r>
            <a:r>
              <a:rPr lang="ru-RU" sz="1600" dirty="0" smtClean="0"/>
              <a:t>ПО СКАЗКАМ А.С.Пушкина</a:t>
            </a:r>
            <a:endParaRPr lang="ru-RU" sz="160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248472" cy="4104456"/>
          </a:xfrm>
        </p:spPr>
      </p:pic>
      <p:pic>
        <p:nvPicPr>
          <p:cNvPr id="28" name="Объект 2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104456" cy="4104456"/>
          </a:xfrm>
        </p:spPr>
      </p:pic>
    </p:spTree>
    <p:extLst>
      <p:ext uri="{BB962C8B-B14F-4D97-AF65-F5344CB8AC3E}">
        <p14:creationId xmlns:p14="http://schemas.microsoft.com/office/powerpoint/2010/main" val="42946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Конструктивная деятельность: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35112"/>
            <a:ext cx="4245868" cy="750887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«Сказочные дворцы»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247455" cy="7508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ea typeface="Times New Roman"/>
              </a:rPr>
              <a:t>«Новый дом для старухи»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472236" cy="41764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104456" cy="4091136"/>
          </a:xfrm>
        </p:spPr>
      </p:pic>
    </p:spTree>
    <p:extLst>
      <p:ext uri="{BB962C8B-B14F-4D97-AF65-F5344CB8AC3E}">
        <p14:creationId xmlns:p14="http://schemas.microsoft.com/office/powerpoint/2010/main" val="74690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/>
              <a:t>« Собери сказку»</a:t>
            </a:r>
            <a:endParaRPr lang="ru-RU" sz="1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Речевая игра: « Вспомни рифму»</a:t>
            </a:r>
            <a:endParaRPr lang="ru-RU" sz="1600" b="1" dirty="0"/>
          </a:p>
        </p:txBody>
      </p:sp>
      <p:pic>
        <p:nvPicPr>
          <p:cNvPr id="29" name="Объект 2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348880"/>
            <a:ext cx="4104456" cy="4176464"/>
          </a:xfrm>
        </p:spPr>
      </p:pic>
      <p:sp>
        <p:nvSpPr>
          <p:cNvPr id="1028" name="Объект 1027"/>
          <p:cNvSpPr>
            <a:spLocks noGrp="1"/>
          </p:cNvSpPr>
          <p:nvPr>
            <p:ph sz="quarter" idx="4"/>
          </p:nvPr>
        </p:nvSpPr>
        <p:spPr>
          <a:xfrm>
            <a:off x="4499992" y="2348880"/>
            <a:ext cx="4392488" cy="41960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Цели: </a:t>
            </a:r>
            <a:r>
              <a:rPr lang="ru-RU" dirty="0"/>
              <a:t>развивать слух, формировать умение подбирать (вспоминать) рифмы.</a:t>
            </a:r>
          </a:p>
          <a:p>
            <a:r>
              <a:rPr lang="ru-RU" dirty="0" smtClean="0"/>
              <a:t>Пары </a:t>
            </a:r>
            <a:r>
              <a:rPr lang="ru-RU" dirty="0"/>
              <a:t>слов к игре </a:t>
            </a:r>
            <a:r>
              <a:rPr lang="ru-RU" b="1" dirty="0"/>
              <a:t>«Вспомни рифму»</a:t>
            </a:r>
            <a:r>
              <a:rPr lang="ru-RU" dirty="0"/>
              <a:t> (на примере «Сказки о мертвой царевне и о семи богатырях»): </a:t>
            </a:r>
          </a:p>
          <a:p>
            <a:r>
              <a:rPr lang="ru-RU" dirty="0"/>
              <a:t>Ночь-дочь.</a:t>
            </a:r>
          </a:p>
          <a:p>
            <a:r>
              <a:rPr lang="ru-RU" dirty="0"/>
              <a:t>Проходит – сводит.</a:t>
            </a:r>
          </a:p>
          <a:p>
            <a:r>
              <a:rPr lang="ru-RU" dirty="0"/>
              <a:t>Молодица - царица.</a:t>
            </a:r>
          </a:p>
          <a:p>
            <a:r>
              <a:rPr lang="ru-RU" dirty="0"/>
              <a:t>Шутила-говорила.</a:t>
            </a:r>
          </a:p>
          <a:p>
            <a:r>
              <a:rPr lang="ru-RU" dirty="0"/>
              <a:t>Слово – готово.</a:t>
            </a:r>
          </a:p>
          <a:p>
            <a:r>
              <a:rPr lang="ru-RU" dirty="0"/>
              <a:t>Милее-белее.</a:t>
            </a:r>
          </a:p>
          <a:p>
            <a:r>
              <a:rPr lang="ru-RU" dirty="0"/>
              <a:t>Стекло - назло. </a:t>
            </a:r>
          </a:p>
          <a:p>
            <a:r>
              <a:rPr lang="ru-RU" dirty="0"/>
              <a:t>Гневной – царевной.</a:t>
            </a:r>
          </a:p>
          <a:p>
            <a:r>
              <a:rPr lang="ru-RU" dirty="0"/>
              <a:t>Локти – </a:t>
            </a:r>
            <a:r>
              <a:rPr lang="ru-RU" dirty="0" smtClean="0"/>
              <a:t>когти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3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Times New Roman"/>
              </a:rPr>
              <a:t>Заключительный этап:</a:t>
            </a:r>
            <a:br>
              <a:rPr lang="ru-RU" sz="28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Times New Roman"/>
              </a:rPr>
            </a:br>
            <a:r>
              <a:rPr lang="ru-RU" sz="22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Оформление выставки детских </a:t>
            </a:r>
            <a:r>
              <a:rPr lang="ru-RU" sz="22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работ, родителей и воспитателей по </a:t>
            </a:r>
            <a:r>
              <a:rPr lang="ru-RU" sz="22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сказкам А.С. Пушкина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392488" cy="54006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9"/>
            <a:ext cx="4392488" cy="5328592"/>
          </a:xfrm>
        </p:spPr>
      </p:pic>
    </p:spTree>
    <p:extLst>
      <p:ext uri="{BB962C8B-B14F-4D97-AF65-F5344CB8AC3E}">
        <p14:creationId xmlns:p14="http://schemas.microsoft.com/office/powerpoint/2010/main" val="85146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«Русская изба»  (бросовый материал)</a:t>
            </a:r>
            <a:endParaRPr lang="ru-RU" sz="32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4680519"/>
          </a:xfrm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8244408" y="6381328"/>
            <a:ext cx="4041775" cy="507148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6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1" y="415992"/>
            <a:ext cx="842493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4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информационно-познавательный,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творческий.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- краткосрочный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участники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воспитатели, родители.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1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заметное снижение интереса к чтению у детей . Кроме того, происходит упрощение  речи, поскольку детям трудно усвоить  язык классического наследия.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064896" cy="4824536"/>
          </a:xfrm>
        </p:spPr>
      </p:pic>
    </p:spTree>
    <p:extLst>
      <p:ext uri="{BB962C8B-B14F-4D97-AF65-F5344CB8AC3E}">
        <p14:creationId xmlns:p14="http://schemas.microsoft.com/office/powerpoint/2010/main" val="376405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29614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Приобщение детей к богатствам русской художественной литературы на примере сказок А. С. Пушкина.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эмоциональной сферы детей через усвоение художественного языка и художественных образов сказок А.С.Пушкина.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6805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6" y="1600200"/>
            <a:ext cx="3915085" cy="4997152"/>
          </a:xfrm>
        </p:spPr>
      </p:pic>
    </p:spTree>
    <p:extLst>
      <p:ext uri="{BB962C8B-B14F-4D97-AF65-F5344CB8AC3E}">
        <p14:creationId xmlns:p14="http://schemas.microsoft.com/office/powerpoint/2010/main" val="152015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49694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Ожидаемый результат: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для детей</a:t>
            </a:r>
            <a:r>
              <a:rPr lang="ru-RU" sz="2000" b="1" dirty="0">
                <a:solidFill>
                  <a:schemeClr val="bg2"/>
                </a:solidFill>
              </a:rPr>
              <a:t>:</a:t>
            </a:r>
          </a:p>
          <a:p>
            <a:r>
              <a:rPr lang="ru-RU" dirty="0"/>
              <a:t>- появился устойчивый интерес к творчеству А.С.Пушкина, к русской художественной литературе.</a:t>
            </a:r>
          </a:p>
          <a:p>
            <a:r>
              <a:rPr lang="ru-RU" dirty="0"/>
              <a:t>- Изменилось отношение к книге не только как к развлечению, а как к источнику познавательных интересов.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для педагогов:</a:t>
            </a:r>
          </a:p>
          <a:p>
            <a:r>
              <a:rPr lang="ru-RU" dirty="0"/>
              <a:t>- развитие у детей познавательной активности, творческих способностей, коммуникативных навыков;</a:t>
            </a:r>
          </a:p>
          <a:p>
            <a:r>
              <a:rPr lang="ru-RU" dirty="0"/>
              <a:t>- совершенствование звукопроизношения, выразительности и связной речи детей;</a:t>
            </a:r>
          </a:p>
          <a:p>
            <a:r>
              <a:rPr lang="ru-RU" dirty="0"/>
              <a:t>- содействие творческому развитию детей;</a:t>
            </a:r>
          </a:p>
          <a:p>
            <a:r>
              <a:rPr lang="ru-RU" dirty="0"/>
              <a:t>- развитие эмоциональной отзывчивости;</a:t>
            </a:r>
          </a:p>
          <a:p>
            <a:r>
              <a:rPr lang="ru-RU" dirty="0">
                <a:solidFill>
                  <a:schemeClr val="bg1"/>
                </a:solidFill>
              </a:rPr>
              <a:t>для родителей:</a:t>
            </a:r>
          </a:p>
          <a:p>
            <a:r>
              <a:rPr lang="ru-RU" dirty="0"/>
              <a:t>- гармонизация отношений между взрослыми и детьми;</a:t>
            </a:r>
          </a:p>
          <a:p>
            <a:r>
              <a:rPr lang="ru-RU" dirty="0"/>
              <a:t>-активная позиция родителей в работе над проектом.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3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осуществлялся в три этапа: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подготовительный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основной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заключительный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173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Подготовительный этап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0405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672408" cy="5001419"/>
          </a:xfrm>
        </p:spPr>
      </p:pic>
    </p:spTree>
    <p:extLst>
      <p:ext uri="{BB962C8B-B14F-4D97-AF65-F5344CB8AC3E}">
        <p14:creationId xmlns:p14="http://schemas.microsoft.com/office/powerpoint/2010/main" val="118561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Основной этап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864096"/>
          </a:xfrm>
        </p:spPr>
        <p:txBody>
          <a:bodyPr>
            <a:normAutofit lnSpcReduction="10000"/>
          </a:bodyPr>
          <a:lstStyle/>
          <a:p>
            <a:pPr algn="ctr"/>
            <a:endParaRPr lang="ru-RU" sz="1600" smtClean="0"/>
          </a:p>
          <a:p>
            <a:pPr algn="ctr"/>
            <a:r>
              <a:rPr lang="ru-RU" sz="1600" smtClean="0"/>
              <a:t>Книжная </a:t>
            </a:r>
            <a:r>
              <a:rPr lang="ru-RU" sz="1600" dirty="0" smtClean="0"/>
              <a:t>выставка по сказкам </a:t>
            </a:r>
            <a:r>
              <a:rPr lang="ru-RU" sz="1600" dirty="0"/>
              <a:t>А.С. Пушкина:</a:t>
            </a:r>
          </a:p>
          <a:p>
            <a:pPr algn="ctr"/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12777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/>
              <a:t>Сказка о золотом петушке».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960440" cy="3763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62200"/>
            <a:ext cx="3960440" cy="3763963"/>
          </a:xfrm>
        </p:spPr>
      </p:pic>
    </p:spTree>
    <p:extLst>
      <p:ext uri="{BB962C8B-B14F-4D97-AF65-F5344CB8AC3E}">
        <p14:creationId xmlns:p14="http://schemas.microsoft.com/office/powerpoint/2010/main" val="362673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Рассматривание </a:t>
            </a:r>
            <a:r>
              <a:rPr lang="ru-RU" sz="2800" dirty="0"/>
              <a:t>иллюстраций к сказкам А.С. Пушкина: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9"/>
            <a:ext cx="4245868" cy="8640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Сказка </a:t>
            </a:r>
            <a:r>
              <a:rPr lang="ru-RU" sz="1400" b="1" dirty="0">
                <a:solidFill>
                  <a:srgbClr val="0070C0"/>
                </a:solidFill>
              </a:rPr>
              <a:t>о рыбаке и </a:t>
            </a:r>
            <a:r>
              <a:rPr lang="ru-RU" sz="1400" b="1" dirty="0" smtClean="0">
                <a:solidFill>
                  <a:srgbClr val="0070C0"/>
                </a:solidFill>
              </a:rPr>
              <a:t>рыбке: 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/>
              <a:t>Старик поймал неводом рыбку , и она исполняла все желания старухи.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80729"/>
            <a:ext cx="3959423" cy="792087"/>
          </a:xfrm>
        </p:spPr>
        <p:txBody>
          <a:bodyPr>
            <a:noAutofit/>
          </a:bodyPr>
          <a:lstStyle/>
          <a:p>
            <a:pPr algn="ctr"/>
            <a:endParaRPr lang="ru-RU" sz="800" dirty="0"/>
          </a:p>
          <a:p>
            <a:pPr algn="ctr">
              <a:lnSpc>
                <a:spcPct val="150000"/>
              </a:lnSpc>
            </a:pPr>
            <a:r>
              <a:rPr lang="ru-RU" sz="1200" dirty="0"/>
              <a:t>Приплыла к нему рыбка и спросила;</a:t>
            </a:r>
          </a:p>
          <a:p>
            <a:pPr algn="ctr">
              <a:lnSpc>
                <a:spcPct val="150000"/>
              </a:lnSpc>
            </a:pPr>
            <a:r>
              <a:rPr lang="ru-RU" sz="1200" dirty="0"/>
              <a:t>"Чего тебе надобно, старче</a:t>
            </a:r>
            <a:r>
              <a:rPr lang="ru-RU" sz="1200" dirty="0" smtClean="0"/>
              <a:t>?"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45868" cy="472514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392488" cy="4725144"/>
          </a:xfrm>
        </p:spPr>
      </p:pic>
    </p:spTree>
    <p:extLst>
      <p:ext uri="{BB962C8B-B14F-4D97-AF65-F5344CB8AC3E}">
        <p14:creationId xmlns:p14="http://schemas.microsoft.com/office/powerpoint/2010/main" val="3287290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503</TotalTime>
  <Words>312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Муниципальное  бюджетное  дошкольное  образовательное  учреждение  детский сад № 41 комбинированного вида. </vt:lpstr>
      <vt:lpstr>           тип проекта: информационно-познавательный,             вид проекта: творческий.             по продолжительности - краткосрочный             участники: дети, воспитатели, родители. </vt:lpstr>
      <vt:lpstr>Проблема: Стало заметное снижение интереса к чтению у детей . Кроме того, происходит упрощение  речи, поскольку детям трудно усвоить  язык классического наследия.  </vt:lpstr>
      <vt:lpstr> Цель: Приобщение детей к богатствам русской художественной литературы на примере сказок А. С. Пушкина. Обогащение эмоциональной сферы детей через усвоение художественного языка и художественных образов сказок А.С.Пушкина. </vt:lpstr>
      <vt:lpstr>Презентация PowerPoint</vt:lpstr>
      <vt:lpstr>Проект осуществлялся в три этапа: 1. подготовительный 2. основной 3. заключительный </vt:lpstr>
      <vt:lpstr> Подготовительный этап </vt:lpstr>
      <vt:lpstr>Основной этап</vt:lpstr>
      <vt:lpstr>Рассматривание иллюстраций к сказкам А.С. Пушкина:</vt:lpstr>
      <vt:lpstr>Продуктивная деятельность</vt:lpstr>
      <vt:lpstr> Конструктивная деятельность:</vt:lpstr>
      <vt:lpstr>Дидактические  игры</vt:lpstr>
      <vt:lpstr>Заключительный этап: Оформление выставки детских работ, родителей и воспитателей по сказкам А.С. Пушкина </vt:lpstr>
      <vt:lpstr>«Русская изба»  (бросовый материал)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 бюджетное  дошкольное  образовательное  учреждение  детский сад № 41 комбинированного вида. </dc:title>
  <dc:creator>User</dc:creator>
  <cp:lastModifiedBy>User</cp:lastModifiedBy>
  <cp:revision>87</cp:revision>
  <dcterms:created xsi:type="dcterms:W3CDTF">2018-08-24T15:16:08Z</dcterms:created>
  <dcterms:modified xsi:type="dcterms:W3CDTF">2018-09-09T17:14:47Z</dcterms:modified>
</cp:coreProperties>
</file>