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0" r:id="rId4"/>
    <p:sldId id="262" r:id="rId5"/>
    <p:sldId id="263" r:id="rId6"/>
    <p:sldId id="264" r:id="rId7"/>
    <p:sldId id="265" r:id="rId8"/>
    <p:sldId id="266" r:id="rId9"/>
    <p:sldId id="258" r:id="rId10"/>
    <p:sldId id="25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F55DA-9D49-4624-A8D7-E031ED25B813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2AAB0-AB49-4A0D-A525-3D66338D9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1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2AAB0-AB49-4A0D-A525-3D66338D9BC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3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2126" y="627017"/>
            <a:ext cx="9731828" cy="24950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Формирование спортивно-оздоровительных навыков  у детей старшего дошкольного возраста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04" y="2965728"/>
            <a:ext cx="7274090" cy="27366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14951" y="5460734"/>
            <a:ext cx="6604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Подготовила:  </a:t>
            </a:r>
          </a:p>
          <a:p>
            <a:pPr algn="r"/>
            <a:r>
              <a:rPr lang="ru-RU" sz="1600" dirty="0"/>
              <a:t>                            </a:t>
            </a:r>
            <a:r>
              <a:rPr lang="ru-RU" sz="1600" dirty="0" smtClean="0"/>
              <a:t>Воспитатель </a:t>
            </a:r>
            <a:r>
              <a:rPr lang="ru-RU" sz="1600" dirty="0"/>
              <a:t>группы № 9</a:t>
            </a:r>
            <a:r>
              <a:rPr lang="ru-RU" sz="1600" dirty="0" smtClean="0"/>
              <a:t> </a:t>
            </a:r>
            <a:endParaRPr lang="ru-RU" sz="1600" dirty="0"/>
          </a:p>
          <a:p>
            <a:pPr algn="r"/>
            <a:r>
              <a:rPr lang="ru-RU" sz="1600" dirty="0"/>
              <a:t>                          </a:t>
            </a:r>
            <a:r>
              <a:rPr lang="ru-RU" sz="1600" dirty="0" smtClean="0"/>
              <a:t>ГБОУ </a:t>
            </a:r>
            <a:r>
              <a:rPr lang="ru-RU" sz="1600" dirty="0" smtClean="0"/>
              <a:t>Школа </a:t>
            </a:r>
            <a:r>
              <a:rPr lang="ru-RU" sz="1600" dirty="0"/>
              <a:t>№1568                                                                                        дошкольное отделение №</a:t>
            </a:r>
            <a:r>
              <a:rPr lang="ru-RU" sz="1600" dirty="0" smtClean="0"/>
              <a:t>8 </a:t>
            </a:r>
            <a:endParaRPr lang="ru-RU" sz="1600" dirty="0"/>
          </a:p>
          <a:p>
            <a:pPr algn="r"/>
            <a:r>
              <a:rPr lang="ru-RU" sz="1600" dirty="0"/>
              <a:t>              </a:t>
            </a:r>
            <a:r>
              <a:rPr lang="ru-RU" sz="1600" dirty="0" smtClean="0"/>
              <a:t>Федорова Инесса Владимировна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836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223" y="248194"/>
            <a:ext cx="9914708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31905"/>
          </a:xfrm>
        </p:spPr>
        <p:txBody>
          <a:bodyPr/>
          <a:lstStyle/>
          <a:p>
            <a:pPr algn="ctr"/>
            <a:r>
              <a:rPr lang="ru-RU" dirty="0" smtClean="0"/>
              <a:t>Основные 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Формирование интереса к физической культуре и спорту, ежедневным занятиям и подвижным играм;</a:t>
            </a:r>
          </a:p>
          <a:p>
            <a:r>
              <a:rPr lang="ru-RU" dirty="0" smtClean="0"/>
              <a:t>Развитие физических качеств: ловкость, быстрота, сила, гибкость, общая выносливость;</a:t>
            </a:r>
          </a:p>
          <a:p>
            <a:r>
              <a:rPr lang="ru-RU" dirty="0" smtClean="0"/>
              <a:t>Воспитание положительных черт характера, нравственных и волевых качеств: активность, настойчивость, самостоятельность, смелость, честность, взаимопомощь, выдержка и организаторские навыки.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8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39634"/>
            <a:ext cx="9905998" cy="1240972"/>
          </a:xfrm>
        </p:spPr>
        <p:txBody>
          <a:bodyPr/>
          <a:lstStyle/>
          <a:p>
            <a:pPr algn="ctr"/>
            <a:r>
              <a:rPr lang="ru-RU" dirty="0" smtClean="0"/>
              <a:t>Спортивные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580606"/>
            <a:ext cx="9905999" cy="4210595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Городки</a:t>
            </a:r>
            <a:r>
              <a:rPr lang="ru-RU" dirty="0" smtClean="0"/>
              <a:t> – построение из городков некоторых фигур</a:t>
            </a:r>
          </a:p>
          <a:p>
            <a:pPr marL="0" indent="0">
              <a:buNone/>
            </a:pPr>
            <a:r>
              <a:rPr lang="ru-RU" b="1" i="1" dirty="0" smtClean="0"/>
              <a:t>Бадминтон </a:t>
            </a:r>
            <a:r>
              <a:rPr lang="ru-RU" dirty="0" smtClean="0"/>
              <a:t>– подбивание волана (правой и левой рукой)</a:t>
            </a:r>
          </a:p>
          <a:p>
            <a:pPr marL="0" indent="0">
              <a:buNone/>
            </a:pPr>
            <a:r>
              <a:rPr lang="ru-RU" b="1" i="1" dirty="0" smtClean="0"/>
              <a:t>Футбол </a:t>
            </a:r>
            <a:r>
              <a:rPr lang="ru-RU" dirty="0" smtClean="0"/>
              <a:t>– прокатывание мяча в ворота, ведение мяча</a:t>
            </a:r>
          </a:p>
          <a:p>
            <a:pPr marL="0" indent="0">
              <a:buNone/>
            </a:pPr>
            <a:r>
              <a:rPr lang="ru-RU" b="1" i="1" dirty="0" smtClean="0"/>
              <a:t>Баскетбол</a:t>
            </a:r>
            <a:r>
              <a:rPr lang="ru-RU" dirty="0" smtClean="0"/>
              <a:t> – броски и ловля мяча, передача мяча друг другу</a:t>
            </a:r>
          </a:p>
          <a:p>
            <a:pPr marL="0" indent="0">
              <a:buNone/>
            </a:pPr>
            <a:r>
              <a:rPr lang="ru-RU" b="1" i="1" dirty="0" smtClean="0"/>
              <a:t>Хоккей</a:t>
            </a:r>
            <a:r>
              <a:rPr lang="ru-RU" b="1" i="1" dirty="0"/>
              <a:t> </a:t>
            </a:r>
            <a:r>
              <a:rPr lang="ru-RU" dirty="0" smtClean="0"/>
              <a:t>– удары клюшкой по шайбе, ведение шайбы в разных направлениях.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0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43691"/>
            <a:ext cx="9905998" cy="1110343"/>
          </a:xfrm>
        </p:spPr>
        <p:txBody>
          <a:bodyPr/>
          <a:lstStyle/>
          <a:p>
            <a:pPr algn="ctr"/>
            <a:r>
              <a:rPr lang="ru-RU" dirty="0" smtClean="0"/>
              <a:t>Подвижные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0160" y="1123406"/>
            <a:ext cx="9767251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>«Охотники и зайцы</a:t>
            </a:r>
            <a:r>
              <a:rPr lang="ru-RU" i="1" dirty="0" smtClean="0"/>
              <a:t>», «</a:t>
            </a:r>
            <a:r>
              <a:rPr lang="ru-RU" i="1" dirty="0" err="1" smtClean="0"/>
              <a:t>Ловишки</a:t>
            </a:r>
            <a:r>
              <a:rPr lang="ru-RU" i="1" dirty="0" smtClean="0"/>
              <a:t>», «Кто быстрее доберется до флажка» </a:t>
            </a:r>
            <a:r>
              <a:rPr lang="ru-RU" dirty="0" smtClean="0"/>
              <a:t>- для развития гибкости;</a:t>
            </a:r>
          </a:p>
          <a:p>
            <a:pPr marL="0" indent="0">
              <a:buNone/>
            </a:pPr>
            <a:r>
              <a:rPr lang="ru-RU" i="1" dirty="0" smtClean="0"/>
              <a:t>«Из кружка в кружок», «Кто сделает меньше прыжков», «Брось за флажок» </a:t>
            </a:r>
            <a:r>
              <a:rPr lang="ru-RU" dirty="0" smtClean="0"/>
              <a:t>– для развития силы мышц;</a:t>
            </a:r>
          </a:p>
          <a:p>
            <a:pPr marL="0" indent="0">
              <a:buNone/>
            </a:pPr>
            <a:r>
              <a:rPr lang="ru-RU" i="1" dirty="0" smtClean="0"/>
              <a:t>«Мяч капитану», «Встречные перебежки», «За мячом» </a:t>
            </a:r>
            <a:r>
              <a:rPr lang="ru-RU" dirty="0" smtClean="0"/>
              <a:t>– для развития выносливости;</a:t>
            </a:r>
          </a:p>
          <a:p>
            <a:pPr marL="0" indent="0">
              <a:buNone/>
            </a:pPr>
            <a:r>
              <a:rPr lang="ru-RU" i="1" dirty="0" smtClean="0"/>
              <a:t>«Парный бег», «Сделай фигуру», «Совушка», «Быстрее по местам», «Не оставайся на полу», «Попади в обруч» </a:t>
            </a:r>
            <a:r>
              <a:rPr lang="ru-RU" dirty="0" smtClean="0"/>
              <a:t>- для развития ловкости;</a:t>
            </a:r>
          </a:p>
          <a:p>
            <a:pPr marL="0" indent="0">
              <a:buNone/>
            </a:pPr>
            <a:r>
              <a:rPr lang="ru-RU" i="1" dirty="0" smtClean="0"/>
              <a:t>«День и ночь», «Два мороза», «Мы веселые ребята» </a:t>
            </a:r>
            <a:r>
              <a:rPr lang="ru-RU" dirty="0" smtClean="0"/>
              <a:t>– для развития быстроты реакции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1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Личная гигиена</a:t>
            </a:r>
            <a:endParaRPr lang="ru-RU" dirty="0"/>
          </a:p>
        </p:txBody>
      </p:sp>
      <p:pic>
        <p:nvPicPr>
          <p:cNvPr id="6" name="Picture 2" descr="C:\Users\user\Documents\IMG_0548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954485" y="2549592"/>
            <a:ext cx="4038600" cy="3591446"/>
          </a:xfrm>
          <a:prstGeom prst="rect">
            <a:avLst/>
          </a:prstGeom>
          <a:noFill/>
        </p:spPr>
      </p:pic>
      <p:pic>
        <p:nvPicPr>
          <p:cNvPr id="7" name="Picture 2" descr="C:\Users\user\Pictures\iCloud Photos\Downloads\IMG_0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75657" y="2492716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9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Утренняя Гимнастика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57" y="2262551"/>
            <a:ext cx="6351511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Закаливающие процедуры</a:t>
            </a:r>
            <a:endParaRPr lang="ru-RU" dirty="0"/>
          </a:p>
        </p:txBody>
      </p:sp>
      <p:pic>
        <p:nvPicPr>
          <p:cNvPr id="1026" name="Picture 2" descr="http://ddu285.minsk.edu.by/ru/sm.aspx?guid=976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31" y="1806142"/>
            <a:ext cx="5021582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elikol.ru/dosta/%D0%97%D0%B0%D0%BA%D0%B0%D0%BB%D0%B8%D0%B2%D0%B0%D0%BD%D0%B8%D0%B5-+%D1%8D%D1%82%D0%BE+%D0%B7%D0%B4%D0%BE%D1%80%D0%BE%D0%B2%D1%8C%D0%B5+%D1%87%D0%B5%D0%BB%D0%BE%D0%B2%D0%B5%D1%87%D0%B5%D1%81%D0%BA%D0%B8%D0%B9+%D0%BE%D1%80%D0%B3%D0%B0%D0%BD%D0%B8%D0%B7%D0%BC+%D0%BE%D0%B1%D0%BB%D0%B0%D0%B4%D0%B0%D0%B5%D1%82+%D0%B7%D0%B0%D0%BC%D0%B5%D1%87%D0%B0%D1%82%D0%B5%D0%BB%D1%8C%D0%BD%D1%8B%D0%BC+%D1%81%D0%B2%D0%BE%D0%B9%D1%81%D1%82%D0%B2%D0%BE%D0%BC+%D0%BF%D1%80%D0%B8%D1%81%D0%BF%D0%BE%D1%81%D0%B0%D0%B1%D0%BB%D0%B8%D0%B2%D0%B0%D1%82%D1%8C%D1%81%D1%8F+%D0%BA+%D0%BE%D0%BA%D1%80%D1%83%D0%B6%D0%B0%D1%8E%D1%89%D0%B5%D0%B9+%D1%81%D1%80%D0%B5%D0%B4%D0%B5%2C+%D0%BA+%D0%B5%D0%B5+%D0%B8%D0%B7%D0%BC%D0%B5%D0%BD%D0%B5%D0%BD%D0%B8%D1%8F%D0%BCa/2390_html_216d3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94" y="1830820"/>
            <a:ext cx="3474117" cy="34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74320"/>
            <a:ext cx="9905998" cy="9666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Занятия физической культурой на воздухе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568" y="1577710"/>
            <a:ext cx="3541713" cy="26562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45" y="1134995"/>
            <a:ext cx="4245429" cy="3184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872" y="2975565"/>
            <a:ext cx="3876510" cy="290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5192"/>
            <a:ext cx="9905998" cy="935961"/>
          </a:xfrm>
        </p:spPr>
        <p:txBody>
          <a:bodyPr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071153"/>
            <a:ext cx="9905999" cy="4219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Консультации: </a:t>
            </a:r>
            <a:r>
              <a:rPr lang="ru-RU" i="1" dirty="0" smtClean="0"/>
              <a:t>«Закаливание дошкольников», «Здоровый образ жизни семьи», </a:t>
            </a:r>
            <a:r>
              <a:rPr lang="ru-RU" i="1" dirty="0"/>
              <a:t>«Бережем здоровье с детства</a:t>
            </a:r>
            <a:r>
              <a:rPr lang="ru-RU" i="1" dirty="0" smtClean="0"/>
              <a:t>», «</a:t>
            </a:r>
            <a:r>
              <a:rPr lang="ru-RU" i="1" dirty="0"/>
              <a:t>Питьевая вода и здоровье ребенка</a:t>
            </a:r>
            <a:r>
              <a:rPr lang="ru-RU" i="1" dirty="0" smtClean="0"/>
              <a:t>», </a:t>
            </a:r>
            <a:r>
              <a:rPr lang="ru-RU" i="1" dirty="0"/>
              <a:t>«Захватив с собой мяч</a:t>
            </a:r>
            <a:r>
              <a:rPr lang="ru-RU" i="1" dirty="0" smtClean="0"/>
              <a:t>», «Зарядка </a:t>
            </a:r>
            <a:r>
              <a:rPr lang="ru-RU" i="1" dirty="0"/>
              <a:t>– это весело</a:t>
            </a:r>
            <a:r>
              <a:rPr lang="ru-RU" i="1" dirty="0" smtClean="0"/>
              <a:t>». </a:t>
            </a:r>
          </a:p>
          <a:p>
            <a:pPr marL="0" indent="0">
              <a:buNone/>
            </a:pPr>
            <a:r>
              <a:rPr lang="ru-RU" dirty="0" smtClean="0"/>
              <a:t>Памятка: «О пользе плавания»,</a:t>
            </a:r>
            <a:r>
              <a:rPr lang="ru-RU" i="1" dirty="0" smtClean="0"/>
              <a:t> </a:t>
            </a:r>
            <a:r>
              <a:rPr lang="ru-RU" i="1" dirty="0"/>
              <a:t>«Пальчиковая гимнастика – как это важно</a:t>
            </a:r>
            <a:r>
              <a:rPr lang="ru-RU" i="1" dirty="0" smtClean="0"/>
              <a:t>».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Беседы: </a:t>
            </a:r>
            <a:r>
              <a:rPr lang="ru-RU" i="1" dirty="0"/>
              <a:t>«Одежда детей в группе</a:t>
            </a:r>
            <a:r>
              <a:rPr lang="ru-RU" i="1" dirty="0" smtClean="0"/>
              <a:t>»</a:t>
            </a:r>
            <a:r>
              <a:rPr lang="ru-RU" dirty="0" smtClean="0"/>
              <a:t>, </a:t>
            </a:r>
            <a:r>
              <a:rPr lang="ru-RU" i="1" dirty="0" smtClean="0"/>
              <a:t>«</a:t>
            </a:r>
            <a:r>
              <a:rPr lang="ru-RU" i="1" dirty="0"/>
              <a:t>Закаливание одна из форм профилактики простудных заболеваний детей»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43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300</TotalTime>
  <Words>337</Words>
  <Application>Microsoft Office PowerPoint</Application>
  <PresentationFormat>Широкоэкранный</PresentationFormat>
  <Paragraphs>30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Tw Cen MT</vt:lpstr>
      <vt:lpstr>Контур</vt:lpstr>
      <vt:lpstr>Формирование спортивно-оздоровительных навыков  у детей старшего дошкольного возраста</vt:lpstr>
      <vt:lpstr>Основные задачи:</vt:lpstr>
      <vt:lpstr>Спортивные игры</vt:lpstr>
      <vt:lpstr>Подвижные игры</vt:lpstr>
      <vt:lpstr>Личная гигиена</vt:lpstr>
      <vt:lpstr>Утренняя Гимнастика</vt:lpstr>
      <vt:lpstr>Закаливающие процедуры</vt:lpstr>
      <vt:lpstr>Занятия физической культурой на воздухе</vt:lpstr>
      <vt:lpstr>Работа с родителями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спортивно-оздоровительных навыков  у детей старшего дошкольного возраста</dc:title>
  <dc:creator>Пользователь Windows</dc:creator>
  <cp:lastModifiedBy>Пользователь Windows</cp:lastModifiedBy>
  <cp:revision>24</cp:revision>
  <dcterms:created xsi:type="dcterms:W3CDTF">2018-11-27T18:02:19Z</dcterms:created>
  <dcterms:modified xsi:type="dcterms:W3CDTF">2019-01-23T21:15:35Z</dcterms:modified>
</cp:coreProperties>
</file>