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0" r:id="rId3"/>
    <p:sldId id="273" r:id="rId4"/>
    <p:sldId id="257" r:id="rId5"/>
    <p:sldId id="258" r:id="rId6"/>
    <p:sldId id="266" r:id="rId7"/>
    <p:sldId id="259" r:id="rId8"/>
    <p:sldId id="265" r:id="rId9"/>
    <p:sldId id="262" r:id="rId10"/>
    <p:sldId id="264" r:id="rId11"/>
    <p:sldId id="268" r:id="rId12"/>
    <p:sldId id="269" r:id="rId13"/>
    <p:sldId id="267" r:id="rId14"/>
    <p:sldId id="271" r:id="rId15"/>
    <p:sldId id="272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C7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7949-42D4-41A0-B37D-C50E9DE3ECD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82CF-B806-42B0-8BAF-DFC18E5E0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7949-42D4-41A0-B37D-C50E9DE3ECD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82CF-B806-42B0-8BAF-DFC18E5E0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7949-42D4-41A0-B37D-C50E9DE3ECD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82CF-B806-42B0-8BAF-DFC18E5E0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7949-42D4-41A0-B37D-C50E9DE3ECD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82CF-B806-42B0-8BAF-DFC18E5E0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7949-42D4-41A0-B37D-C50E9DE3ECD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82CF-B806-42B0-8BAF-DFC18E5E0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7949-42D4-41A0-B37D-C50E9DE3ECD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82CF-B806-42B0-8BAF-DFC18E5E0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7949-42D4-41A0-B37D-C50E9DE3ECD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82CF-B806-42B0-8BAF-DFC18E5E0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7949-42D4-41A0-B37D-C50E9DE3ECD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82CF-B806-42B0-8BAF-DFC18E5E0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7949-42D4-41A0-B37D-C50E9DE3ECD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82CF-B806-42B0-8BAF-DFC18E5E0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7949-42D4-41A0-B37D-C50E9DE3ECD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82CF-B806-42B0-8BAF-DFC18E5E0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7949-42D4-41A0-B37D-C50E9DE3ECD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C382CF-B806-42B0-8BAF-DFC18E5E08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6D7949-42D4-41A0-B37D-C50E9DE3ECD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C382CF-B806-42B0-8BAF-DFC18E5E08A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71048" cy="18288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29C7FF"/>
                </a:solidFill>
              </a:rPr>
              <a:t>Мой любимый детский сад</a:t>
            </a:r>
            <a:endParaRPr lang="ru-RU" sz="8000" dirty="0">
              <a:solidFill>
                <a:srgbClr val="29C7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3789040"/>
            <a:ext cx="3384376" cy="1584176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 </a:t>
            </a:r>
            <a:r>
              <a:rPr lang="ru-RU" i="1" dirty="0" smtClean="0">
                <a:solidFill>
                  <a:srgbClr val="002060"/>
                </a:solidFill>
              </a:rPr>
              <a:t>Группа №8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Представляет проект: </a:t>
            </a:r>
            <a:r>
              <a:rPr lang="ru-RU" i="1" dirty="0" err="1" smtClean="0">
                <a:solidFill>
                  <a:srgbClr val="002060"/>
                </a:solidFill>
              </a:rPr>
              <a:t>Авакова</a:t>
            </a:r>
            <a:r>
              <a:rPr lang="ru-RU" i="1" dirty="0" smtClean="0">
                <a:solidFill>
                  <a:srgbClr val="002060"/>
                </a:solidFill>
              </a:rPr>
              <a:t> Моника 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https://i.ytimg.com/vi/4Y_jnRYX5ro/maxresdefault.jpg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51520" y="3284984"/>
            <a:ext cx="5256584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Temporary Internet Files\Content.Word\IMG_06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338365" cy="3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Содержимое 3" descr="C:\Users\User\AppData\Local\Microsoft\Windows\Temporary Internet Files\Content.Word\JHMH1606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608512" cy="347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AppData\Local\Microsoft\Windows\Temporary Internet Files\Content.Word\IMG_0159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788024" y="908721"/>
            <a:ext cx="4104456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AppData\Local\Microsoft\Windows\Temporary Internet Files\Content.Word\IMG_0851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5400000">
            <a:off x="2988870" y="3571970"/>
            <a:ext cx="3240360" cy="309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Temporary Internet Files\Content.Word\IMG_0829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51520" y="908719"/>
            <a:ext cx="4050333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User\AppData\Local\Microsoft\Windows\Temporary Internet Files\Content.Word\IMG_1368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95536" y="980728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AppData\Local\Microsoft\Windows\Temporary Internet Files\Content.Word\IMG_1437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860032" y="1052736"/>
            <a:ext cx="397832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AppData\Local\Microsoft\Windows\Temporary Internet Files\Content.Word\VYQR4950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411760" y="3933056"/>
            <a:ext cx="4392489" cy="276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Temporary Internet Files\Content.Word\QTWA6374.jpg"/>
          <p:cNvPicPr/>
          <p:nvPr/>
        </p:nvPicPr>
        <p:blipFill>
          <a:blip r:embed="rId2" cstate="print"/>
          <a:srcRect l="17271"/>
          <a:stretch>
            <a:fillRect/>
          </a:stretch>
        </p:blipFill>
        <p:spPr bwMode="auto">
          <a:xfrm>
            <a:off x="395536" y="1844824"/>
            <a:ext cx="43924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Temporary Internet Files\Content.Word\IMG_06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48796" y="1424012"/>
            <a:ext cx="4122340" cy="381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AppData\Local\Microsoft\Windows\Temporary Internet Files\Content.Word\IMG_12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79257" y="2275601"/>
            <a:ext cx="471421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AppData\Local\Microsoft\Windows\Temporary Internet Files\Content.Word\IMG_12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26957">
            <a:off x="4310528" y="1959177"/>
            <a:ext cx="4248472" cy="32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:\Зал.jpeg"/>
          <p:cNvPicPr>
            <a:picLocks noGrp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23528" y="1052736"/>
            <a:ext cx="41764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wnloads\image-25-01-18-04-58 (1).jpe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716016" y="4005064"/>
            <a:ext cx="43383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ownloads\7dd7474d-0b68-4a92-a13f-715d283a838f.JPG"/>
          <p:cNvPicPr/>
          <p:nvPr/>
        </p:nvPicPr>
        <p:blipFill>
          <a:blip r:embed="rId4" cstate="print"/>
          <a:srcRect l="15874"/>
          <a:stretch>
            <a:fillRect/>
          </a:stretch>
        </p:blipFill>
        <p:spPr bwMode="auto">
          <a:xfrm>
            <a:off x="4716016" y="1052736"/>
            <a:ext cx="4298925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wnloads\IMG_57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05064"/>
            <a:ext cx="4176464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4397bd114c49706ae44869f616a93381/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201340"/>
            <a:ext cx="7920880" cy="510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lyc1568.mskobr.ru/images/image-12-08-14-12-19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09382"/>
            <a:ext cx="7632847" cy="527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http://zvezdy-obrazovaniya.ru/rabota/1400-83cec8ee3e5ad568c1824a7f74ad8733.JPG"/>
          <p:cNvPicPr>
            <a:picLocks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67544" y="1052736"/>
            <a:ext cx="43204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AppData\Local\Microsoft\Windows\Temporary Internet Files\Content.Word\MFQW1662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635896" y="3356992"/>
            <a:ext cx="5148337" cy="316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AppData\Local\Microsoft\Windows\Temporary Internet Files\Content.Word\VQOA4104.jpg"/>
          <p:cNvPicPr>
            <a:picLocks noGrp="1"/>
          </p:cNvPicPr>
          <p:nvPr>
            <p:ph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683568" y="1556792"/>
            <a:ext cx="786873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Temporary Internet Files\Content.Word\VCLO2025.jpg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23574" y="1129299"/>
            <a:ext cx="388843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M:\IMG_20171023_085701.jpg"/>
          <p:cNvPicPr>
            <a:picLocks noGrp="1"/>
          </p:cNvPicPr>
          <p:nvPr>
            <p:ph idx="1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860032" y="1124744"/>
            <a:ext cx="39604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AppData\Local\Microsoft\Windows\Temporary Internet Files\Content.Word\IMG_1263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483768" y="3933056"/>
            <a:ext cx="3834309" cy="280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AppData\Local\Microsoft\Windows\Temporary Internet Files\Content.Word\WAID8836.jpg"/>
          <p:cNvPicPr>
            <a:picLocks noGrp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83568" y="1628800"/>
            <a:ext cx="779672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Temporary Internet Files\Content.Word\IMG_14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42484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Users\User\AppData\Local\Microsoft\Windows\Temporary Internet Files\Content.Word\IMG_141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80728"/>
            <a:ext cx="45365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wnloads\image-25-01-18-04-58.jpe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411760" y="4005064"/>
            <a:ext cx="4104456" cy="275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AppData\Local\Microsoft\Windows\Temporary Internet Files\Content.Word\IMG_127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07842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Temporary Internet Files\Content.Word\BMYW05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4122341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AppData\Local\Microsoft\Windows\Temporary Internet Files\Content.Word\IMG_07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7032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AppData\Local\Microsoft\Windows\Temporary Internet Files\Content.Word\IMG_06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17032"/>
            <a:ext cx="4050333" cy="294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AppData\Local\Microsoft\Windows\Temporary Internet Files\Content.Word\IMG_0651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rot="5400000">
            <a:off x="-441498" y="1889770"/>
            <a:ext cx="52024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M:\IMG_20171023_085651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139952" y="1844824"/>
            <a:ext cx="4554388" cy="330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573</TotalTime>
  <Words>13</Words>
  <Application>Microsoft Office PowerPoint</Application>
  <PresentationFormat>Экран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Мой любимый детский сад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любимый детский сад</dc:title>
  <dc:creator>User</dc:creator>
  <cp:lastModifiedBy>User</cp:lastModifiedBy>
  <cp:revision>58</cp:revision>
  <dcterms:created xsi:type="dcterms:W3CDTF">2018-01-25T06:19:15Z</dcterms:created>
  <dcterms:modified xsi:type="dcterms:W3CDTF">2018-01-26T13:54:55Z</dcterms:modified>
</cp:coreProperties>
</file>